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1" r:id="rId3"/>
    <p:sldId id="273" r:id="rId4"/>
    <p:sldId id="278" r:id="rId5"/>
    <p:sldId id="267" r:id="rId6"/>
    <p:sldId id="282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2016" y="-701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97687" y="0"/>
            <a:ext cx="5847755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000" dirty="0" smtClean="0"/>
              <a:t>掃除が</a:t>
            </a:r>
            <a:endParaRPr lang="en-US" altLang="ja-JP" sz="14000" dirty="0" smtClean="0"/>
          </a:p>
          <a:p>
            <a:r>
              <a:rPr lang="ja-JP" altLang="en-US" sz="14000" dirty="0" smtClean="0"/>
              <a:t>大変です！</a:t>
            </a:r>
            <a:r>
              <a:rPr lang="en-US" altLang="ja-JP" sz="11700" dirty="0" smtClean="0"/>
              <a:t/>
            </a:r>
            <a:br>
              <a:rPr lang="en-US" altLang="ja-JP" sz="11700" dirty="0" smtClean="0"/>
            </a:br>
            <a:r>
              <a:rPr lang="ja-JP" altLang="en-US" sz="8800" dirty="0" smtClean="0">
                <a:solidFill>
                  <a:srgbClr val="FFFF00"/>
                </a:solidFill>
              </a:rPr>
              <a:t>汚さないで下さい</a:t>
            </a:r>
            <a:endParaRPr lang="en-US" altLang="ja-JP" sz="88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13665" y="0"/>
            <a:ext cx="5847755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04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000" dirty="0" smtClean="0"/>
              <a:t>掃除が</a:t>
            </a:r>
            <a:endParaRPr lang="en-US" altLang="ja-JP" sz="14000" dirty="0" smtClean="0"/>
          </a:p>
          <a:p>
            <a:r>
              <a:rPr lang="ja-JP" altLang="en-US" sz="14000" dirty="0" smtClean="0"/>
              <a:t>大変です！</a:t>
            </a:r>
            <a:r>
              <a:rPr lang="en-US" altLang="ja-JP" sz="14000" dirty="0" smtClean="0"/>
              <a:t/>
            </a:r>
            <a:br>
              <a:rPr lang="en-US" altLang="ja-JP" sz="14000" dirty="0" smtClean="0"/>
            </a:br>
            <a:r>
              <a:rPr lang="ja-JP" altLang="en-US" sz="8800" dirty="0" smtClean="0"/>
              <a:t>汚さないで下さい</a:t>
            </a:r>
            <a:endParaRPr lang="en-US" altLang="ja-JP" sz="9600" dirty="0"/>
          </a:p>
        </p:txBody>
      </p:sp>
    </p:spTree>
    <p:extLst>
      <p:ext uri="{BB962C8B-B14F-4D97-AF65-F5344CB8AC3E}">
        <p14:creationId xmlns:p14="http://schemas.microsoft.com/office/powerpoint/2010/main" val="390053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グループ化 33"/>
          <p:cNvGrpSpPr/>
          <p:nvPr/>
        </p:nvGrpSpPr>
        <p:grpSpPr>
          <a:xfrm>
            <a:off x="1113780" y="2024033"/>
            <a:ext cx="4522176" cy="5486978"/>
            <a:chOff x="-264566" y="328537"/>
            <a:chExt cx="2224877" cy="2699555"/>
          </a:xfrm>
        </p:grpSpPr>
        <p:grpSp>
          <p:nvGrpSpPr>
            <p:cNvPr id="35" name="グループ化 34"/>
            <p:cNvGrpSpPr/>
            <p:nvPr/>
          </p:nvGrpSpPr>
          <p:grpSpPr>
            <a:xfrm rot="14400000">
              <a:off x="360507" y="1768436"/>
              <a:ext cx="1832239" cy="611303"/>
              <a:chOff x="3827410" y="4628501"/>
              <a:chExt cx="3173317" cy="841357"/>
            </a:xfrm>
          </p:grpSpPr>
          <p:sp>
            <p:nvSpPr>
              <p:cNvPr id="89" name="角丸四角形 88"/>
              <p:cNvSpPr/>
              <p:nvPr/>
            </p:nvSpPr>
            <p:spPr bwMode="auto">
              <a:xfrm>
                <a:off x="4218355" y="4978233"/>
                <a:ext cx="2782372" cy="141893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角丸四角形 89"/>
              <p:cNvSpPr/>
              <p:nvPr/>
            </p:nvSpPr>
            <p:spPr bwMode="auto">
              <a:xfrm>
                <a:off x="4063362" y="4734144"/>
                <a:ext cx="338187" cy="630070"/>
              </a:xfrm>
              <a:prstGeom prst="round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片側の 2 つの角を切り取った四角形 90"/>
              <p:cNvSpPr/>
              <p:nvPr/>
            </p:nvSpPr>
            <p:spPr bwMode="auto">
              <a:xfrm rot="5400000">
                <a:off x="3609254" y="4846657"/>
                <a:ext cx="841357" cy="405045"/>
              </a:xfrm>
              <a:prstGeom prst="snip2SameRect">
                <a:avLst/>
              </a:pr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6" name="グループ化 35"/>
            <p:cNvGrpSpPr/>
            <p:nvPr/>
          </p:nvGrpSpPr>
          <p:grpSpPr>
            <a:xfrm>
              <a:off x="-264566" y="328537"/>
              <a:ext cx="2224877" cy="2699555"/>
              <a:chOff x="467546" y="439108"/>
              <a:chExt cx="2224877" cy="2699555"/>
            </a:xfrm>
          </p:grpSpPr>
          <p:grpSp>
            <p:nvGrpSpPr>
              <p:cNvPr id="39" name="グループ化 38"/>
              <p:cNvGrpSpPr/>
              <p:nvPr/>
            </p:nvGrpSpPr>
            <p:grpSpPr>
              <a:xfrm>
                <a:off x="1149630" y="2511356"/>
                <a:ext cx="859109" cy="627307"/>
                <a:chOff x="1155639" y="2580636"/>
                <a:chExt cx="859109" cy="627307"/>
              </a:xfrm>
            </p:grpSpPr>
            <p:grpSp>
              <p:nvGrpSpPr>
                <p:cNvPr id="83" name="グループ化 82"/>
                <p:cNvGrpSpPr/>
                <p:nvPr/>
              </p:nvGrpSpPr>
              <p:grpSpPr>
                <a:xfrm>
                  <a:off x="1155639" y="2580636"/>
                  <a:ext cx="402767" cy="627307"/>
                  <a:chOff x="1176419" y="2580636"/>
                  <a:chExt cx="402767" cy="627307"/>
                </a:xfrm>
              </p:grpSpPr>
              <p:sp>
                <p:nvSpPr>
                  <p:cNvPr id="87" name="涙形 64"/>
                  <p:cNvSpPr/>
                  <p:nvPr/>
                </p:nvSpPr>
                <p:spPr bwMode="auto">
                  <a:xfrm>
                    <a:off x="1176419" y="2580636"/>
                    <a:ext cx="402767" cy="6273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2767" h="627307">
                        <a:moveTo>
                          <a:pt x="115280" y="0"/>
                        </a:moveTo>
                        <a:lnTo>
                          <a:pt x="402767" y="0"/>
                        </a:lnTo>
                        <a:lnTo>
                          <a:pt x="402767" y="365548"/>
                        </a:lnTo>
                        <a:lnTo>
                          <a:pt x="402767" y="377448"/>
                        </a:lnTo>
                        <a:lnTo>
                          <a:pt x="402767" y="546371"/>
                        </a:lnTo>
                        <a:cubicBezTo>
                          <a:pt x="402767" y="646237"/>
                          <a:pt x="319382" y="625528"/>
                          <a:pt x="208161" y="625528"/>
                        </a:cubicBezTo>
                        <a:cubicBezTo>
                          <a:pt x="96941" y="625528"/>
                          <a:pt x="0" y="646237"/>
                          <a:pt x="0" y="546371"/>
                        </a:cubicBezTo>
                        <a:cubicBezTo>
                          <a:pt x="0" y="446505"/>
                          <a:pt x="90163" y="365548"/>
                          <a:pt x="201384" y="365548"/>
                        </a:cubicBezTo>
                        <a:lnTo>
                          <a:pt x="205579" y="365548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円/楕円 87"/>
                  <p:cNvSpPr/>
                  <p:nvPr/>
                </p:nvSpPr>
                <p:spPr bwMode="auto">
                  <a:xfrm>
                    <a:off x="1204919" y="3016041"/>
                    <a:ext cx="81331" cy="81331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" name="グループ化 83"/>
                <p:cNvGrpSpPr/>
                <p:nvPr/>
              </p:nvGrpSpPr>
              <p:grpSpPr>
                <a:xfrm flipH="1">
                  <a:off x="1611981" y="2580636"/>
                  <a:ext cx="402767" cy="627307"/>
                  <a:chOff x="1176419" y="2580636"/>
                  <a:chExt cx="402767" cy="627307"/>
                </a:xfrm>
              </p:grpSpPr>
              <p:sp>
                <p:nvSpPr>
                  <p:cNvPr id="85" name="涙形 64"/>
                  <p:cNvSpPr/>
                  <p:nvPr/>
                </p:nvSpPr>
                <p:spPr bwMode="auto">
                  <a:xfrm>
                    <a:off x="1176419" y="2580636"/>
                    <a:ext cx="402767" cy="6273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2767" h="627307">
                        <a:moveTo>
                          <a:pt x="115280" y="0"/>
                        </a:moveTo>
                        <a:lnTo>
                          <a:pt x="402767" y="0"/>
                        </a:lnTo>
                        <a:lnTo>
                          <a:pt x="402767" y="365548"/>
                        </a:lnTo>
                        <a:lnTo>
                          <a:pt x="402767" y="377448"/>
                        </a:lnTo>
                        <a:lnTo>
                          <a:pt x="402767" y="546371"/>
                        </a:lnTo>
                        <a:cubicBezTo>
                          <a:pt x="402767" y="646237"/>
                          <a:pt x="319382" y="625528"/>
                          <a:pt x="208161" y="625528"/>
                        </a:cubicBezTo>
                        <a:cubicBezTo>
                          <a:pt x="96941" y="625528"/>
                          <a:pt x="0" y="646237"/>
                          <a:pt x="0" y="546371"/>
                        </a:cubicBezTo>
                        <a:cubicBezTo>
                          <a:pt x="0" y="446505"/>
                          <a:pt x="90163" y="365548"/>
                          <a:pt x="201384" y="365548"/>
                        </a:cubicBezTo>
                        <a:lnTo>
                          <a:pt x="205579" y="365548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円/楕円 85"/>
                  <p:cNvSpPr/>
                  <p:nvPr/>
                </p:nvSpPr>
                <p:spPr bwMode="auto">
                  <a:xfrm>
                    <a:off x="1204919" y="3016041"/>
                    <a:ext cx="81331" cy="81331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0" name="月 536"/>
              <p:cNvSpPr/>
              <p:nvPr/>
            </p:nvSpPr>
            <p:spPr bwMode="auto">
              <a:xfrm rot="3600000" flipH="1">
                <a:off x="1180961" y="931234"/>
                <a:ext cx="862041" cy="1342922"/>
              </a:xfrm>
              <a:custGeom>
                <a:avLst/>
                <a:gdLst/>
                <a:ahLst/>
                <a:cxnLst/>
                <a:rect l="l" t="t" r="r" b="b"/>
                <a:pathLst>
                  <a:path w="862041" h="1342922">
                    <a:moveTo>
                      <a:pt x="414487" y="189245"/>
                    </a:moveTo>
                    <a:cubicBezTo>
                      <a:pt x="283273" y="175687"/>
                      <a:pt x="164053" y="106856"/>
                      <a:pt x="86705" y="0"/>
                    </a:cubicBezTo>
                    <a:lnTo>
                      <a:pt x="86705" y="0"/>
                    </a:lnTo>
                    <a:cubicBezTo>
                      <a:pt x="37054" y="85997"/>
                      <a:pt x="62571" y="194766"/>
                      <a:pt x="143401" y="249459"/>
                    </a:cubicBezTo>
                    <a:cubicBezTo>
                      <a:pt x="94202" y="247082"/>
                      <a:pt x="45851" y="234381"/>
                      <a:pt x="0" y="213871"/>
                    </a:cubicBezTo>
                    <a:cubicBezTo>
                      <a:pt x="0" y="318387"/>
                      <a:pt x="84727" y="403114"/>
                      <a:pt x="189244" y="403114"/>
                    </a:cubicBezTo>
                    <a:cubicBezTo>
                      <a:pt x="285689" y="403115"/>
                      <a:pt x="365282" y="330971"/>
                      <a:pt x="373759" y="237297"/>
                    </a:cubicBezTo>
                    <a:cubicBezTo>
                      <a:pt x="389916" y="224425"/>
                      <a:pt x="403583" y="208130"/>
                      <a:pt x="414487" y="189245"/>
                    </a:cubicBezTo>
                    <a:close/>
                    <a:moveTo>
                      <a:pt x="862041" y="964432"/>
                    </a:moveTo>
                    <a:cubicBezTo>
                      <a:pt x="840234" y="964432"/>
                      <a:pt x="819289" y="968120"/>
                      <a:pt x="800062" y="975677"/>
                    </a:cubicBezTo>
                    <a:cubicBezTo>
                      <a:pt x="714701" y="936182"/>
                      <a:pt x="612425" y="969039"/>
                      <a:pt x="564203" y="1052563"/>
                    </a:cubicBezTo>
                    <a:cubicBezTo>
                      <a:pt x="511945" y="1143077"/>
                      <a:pt x="542957" y="1258816"/>
                      <a:pt x="633471" y="1311075"/>
                    </a:cubicBezTo>
                    <a:cubicBezTo>
                      <a:pt x="638634" y="1261112"/>
                      <a:pt x="651810" y="1212888"/>
                      <a:pt x="674351" y="1169092"/>
                    </a:cubicBezTo>
                    <a:cubicBezTo>
                      <a:pt x="681302" y="1266439"/>
                      <a:pt x="762740" y="1342922"/>
                      <a:pt x="862041" y="1342922"/>
                    </a:cubicBezTo>
                    <a:lnTo>
                      <a:pt x="862041" y="1342921"/>
                    </a:lnTo>
                    <a:cubicBezTo>
                      <a:pt x="808175" y="1222508"/>
                      <a:pt x="808175" y="1084845"/>
                      <a:pt x="862041" y="96443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1" name="グループ化 40"/>
              <p:cNvGrpSpPr/>
              <p:nvPr/>
            </p:nvGrpSpPr>
            <p:grpSpPr>
              <a:xfrm flipH="1">
                <a:off x="1962010" y="1034983"/>
                <a:ext cx="401451" cy="413156"/>
                <a:chOff x="8472560" y="1172557"/>
                <a:chExt cx="225670" cy="232250"/>
              </a:xfrm>
            </p:grpSpPr>
            <p:sp>
              <p:nvSpPr>
                <p:cNvPr id="81" name="円/楕円 80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円/楕円 81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" name="グループ化 41"/>
              <p:cNvGrpSpPr/>
              <p:nvPr/>
            </p:nvGrpSpPr>
            <p:grpSpPr>
              <a:xfrm>
                <a:off x="795835" y="1034983"/>
                <a:ext cx="401451" cy="413156"/>
                <a:chOff x="8472560" y="1172557"/>
                <a:chExt cx="225670" cy="232250"/>
              </a:xfrm>
            </p:grpSpPr>
            <p:sp>
              <p:nvSpPr>
                <p:cNvPr id="79" name="円/楕円 78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円/楕円 79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" name="台形 42"/>
              <p:cNvSpPr/>
              <p:nvPr/>
            </p:nvSpPr>
            <p:spPr bwMode="auto">
              <a:xfrm>
                <a:off x="1008178" y="2117618"/>
                <a:ext cx="1142012" cy="624164"/>
              </a:xfrm>
              <a:prstGeom prst="trapezoid">
                <a:avLst>
                  <a:gd name="adj" fmla="val 34296"/>
                </a:avLst>
              </a:prstGeom>
              <a:pattFill prst="dkVert">
                <a:fgClr>
                  <a:srgbClr val="CCECFF"/>
                </a:fgClr>
                <a:bgClr>
                  <a:schemeClr val="accent1">
                    <a:lumMod val="75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片側の 2 つの角を丸めた四角形 43"/>
              <p:cNvSpPr/>
              <p:nvPr/>
            </p:nvSpPr>
            <p:spPr bwMode="auto">
              <a:xfrm>
                <a:off x="1138851" y="1491656"/>
                <a:ext cx="880668" cy="76576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CCECFF"/>
                </a:fgClr>
                <a:bgClr>
                  <a:schemeClr val="accent1">
                    <a:lumMod val="75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片側の 2 つの角を丸めた四角形 44"/>
              <p:cNvSpPr/>
              <p:nvPr/>
            </p:nvSpPr>
            <p:spPr bwMode="auto">
              <a:xfrm>
                <a:off x="1173890" y="2256380"/>
                <a:ext cx="807310" cy="501950"/>
              </a:xfrm>
              <a:prstGeom prst="round2SameRect">
                <a:avLst>
                  <a:gd name="adj1" fmla="val 0"/>
                  <a:gd name="adj2" fmla="val 27988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円/楕円 45"/>
              <p:cNvSpPr/>
              <p:nvPr/>
            </p:nvSpPr>
            <p:spPr bwMode="auto">
              <a:xfrm>
                <a:off x="998908" y="587051"/>
                <a:ext cx="1160555" cy="1160555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台形 46"/>
              <p:cNvSpPr/>
              <p:nvPr/>
            </p:nvSpPr>
            <p:spPr bwMode="auto">
              <a:xfrm>
                <a:off x="866657" y="439108"/>
                <a:ext cx="1425057" cy="585157"/>
              </a:xfrm>
              <a:prstGeom prst="trapezoid">
                <a:avLst>
                  <a:gd name="adj" fmla="val 69184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円/楕円 47"/>
              <p:cNvSpPr/>
              <p:nvPr/>
            </p:nvSpPr>
            <p:spPr bwMode="auto">
              <a:xfrm>
                <a:off x="1112400" y="963209"/>
                <a:ext cx="389701" cy="38970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円/楕円 48"/>
              <p:cNvSpPr/>
              <p:nvPr/>
            </p:nvSpPr>
            <p:spPr bwMode="auto">
              <a:xfrm>
                <a:off x="1654790" y="963209"/>
                <a:ext cx="389701" cy="38970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円/楕円 49"/>
              <p:cNvSpPr/>
              <p:nvPr/>
            </p:nvSpPr>
            <p:spPr bwMode="auto">
              <a:xfrm>
                <a:off x="1243749" y="1094556"/>
                <a:ext cx="127005" cy="127005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円/楕円 50"/>
              <p:cNvSpPr/>
              <p:nvPr/>
            </p:nvSpPr>
            <p:spPr bwMode="auto">
              <a:xfrm>
                <a:off x="1786139" y="1094556"/>
                <a:ext cx="127005" cy="127005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角丸四角形 421"/>
              <p:cNvSpPr/>
              <p:nvPr/>
            </p:nvSpPr>
            <p:spPr bwMode="auto">
              <a:xfrm rot="19800000" flipH="1">
                <a:off x="612542" y="1375782"/>
                <a:ext cx="748586" cy="743649"/>
              </a:xfrm>
              <a:custGeom>
                <a:avLst/>
                <a:gdLst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294543 w 516970"/>
                  <a:gd name="connsiteY16" fmla="*/ 218079 h 514290"/>
                  <a:gd name="connsiteX17" fmla="*/ 318949 w 516970"/>
                  <a:gd name="connsiteY17" fmla="*/ 227542 h 514290"/>
                  <a:gd name="connsiteX18" fmla="*/ 357432 w 516970"/>
                  <a:gd name="connsiteY18" fmla="*/ 83923 h 514290"/>
                  <a:gd name="connsiteX19" fmla="*/ 399373 w 516970"/>
                  <a:gd name="connsiteY19" fmla="*/ 59708 h 514290"/>
                  <a:gd name="connsiteX20" fmla="*/ 423588 w 516970"/>
                  <a:gd name="connsiteY20" fmla="*/ 101650 h 514290"/>
                  <a:gd name="connsiteX21" fmla="*/ 374413 w 516970"/>
                  <a:gd name="connsiteY21" fmla="*/ 285170 h 514290"/>
                  <a:gd name="connsiteX22" fmla="*/ 379651 w 516970"/>
                  <a:gd name="connsiteY22" fmla="*/ 304204 h 514290"/>
                  <a:gd name="connsiteX23" fmla="*/ 465707 w 516970"/>
                  <a:gd name="connsiteY23" fmla="*/ 212362 h 514290"/>
                  <a:gd name="connsiteX24" fmla="*/ 507598 w 516970"/>
                  <a:gd name="connsiteY24" fmla="*/ 210999 h 514290"/>
                  <a:gd name="connsiteX25" fmla="*/ 508961 w 516970"/>
                  <a:gd name="connsiteY25" fmla="*/ 252890 h 514290"/>
                  <a:gd name="connsiteX26" fmla="*/ 399194 w 516970"/>
                  <a:gd name="connsiteY26" fmla="*/ 370036 h 514290"/>
                  <a:gd name="connsiteX27" fmla="*/ 386307 w 516970"/>
                  <a:gd name="connsiteY27" fmla="*/ 388283 h 514290"/>
                  <a:gd name="connsiteX28" fmla="*/ 260300 w 516970"/>
                  <a:gd name="connsiteY28" fmla="*/ 514290 h 514290"/>
                  <a:gd name="connsiteX29" fmla="*/ 211253 w 516970"/>
                  <a:gd name="connsiteY29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294543 w 516970"/>
                  <a:gd name="connsiteY16" fmla="*/ 218079 h 514290"/>
                  <a:gd name="connsiteX17" fmla="*/ 318949 w 516970"/>
                  <a:gd name="connsiteY17" fmla="*/ 227542 h 514290"/>
                  <a:gd name="connsiteX18" fmla="*/ 357432 w 516970"/>
                  <a:gd name="connsiteY18" fmla="*/ 83923 h 514290"/>
                  <a:gd name="connsiteX19" fmla="*/ 399373 w 516970"/>
                  <a:gd name="connsiteY19" fmla="*/ 59708 h 514290"/>
                  <a:gd name="connsiteX20" fmla="*/ 423588 w 516970"/>
                  <a:gd name="connsiteY20" fmla="*/ 101650 h 514290"/>
                  <a:gd name="connsiteX21" fmla="*/ 374413 w 516970"/>
                  <a:gd name="connsiteY21" fmla="*/ 285170 h 514290"/>
                  <a:gd name="connsiteX22" fmla="*/ 465707 w 516970"/>
                  <a:gd name="connsiteY22" fmla="*/ 212362 h 514290"/>
                  <a:gd name="connsiteX23" fmla="*/ 507598 w 516970"/>
                  <a:gd name="connsiteY23" fmla="*/ 210999 h 514290"/>
                  <a:gd name="connsiteX24" fmla="*/ 508961 w 516970"/>
                  <a:gd name="connsiteY24" fmla="*/ 252890 h 514290"/>
                  <a:gd name="connsiteX25" fmla="*/ 399194 w 516970"/>
                  <a:gd name="connsiteY25" fmla="*/ 370036 h 514290"/>
                  <a:gd name="connsiteX26" fmla="*/ 386307 w 516970"/>
                  <a:gd name="connsiteY26" fmla="*/ 388283 h 514290"/>
                  <a:gd name="connsiteX27" fmla="*/ 260300 w 516970"/>
                  <a:gd name="connsiteY27" fmla="*/ 514290 h 514290"/>
                  <a:gd name="connsiteX28" fmla="*/ 211253 w 516970"/>
                  <a:gd name="connsiteY28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318949 w 516970"/>
                  <a:gd name="connsiteY16" fmla="*/ 227542 h 514290"/>
                  <a:gd name="connsiteX17" fmla="*/ 357432 w 516970"/>
                  <a:gd name="connsiteY17" fmla="*/ 83923 h 514290"/>
                  <a:gd name="connsiteX18" fmla="*/ 399373 w 516970"/>
                  <a:gd name="connsiteY18" fmla="*/ 59708 h 514290"/>
                  <a:gd name="connsiteX19" fmla="*/ 423588 w 516970"/>
                  <a:gd name="connsiteY19" fmla="*/ 101650 h 514290"/>
                  <a:gd name="connsiteX20" fmla="*/ 374413 w 516970"/>
                  <a:gd name="connsiteY20" fmla="*/ 285170 h 514290"/>
                  <a:gd name="connsiteX21" fmla="*/ 465707 w 516970"/>
                  <a:gd name="connsiteY21" fmla="*/ 212362 h 514290"/>
                  <a:gd name="connsiteX22" fmla="*/ 507598 w 516970"/>
                  <a:gd name="connsiteY22" fmla="*/ 210999 h 514290"/>
                  <a:gd name="connsiteX23" fmla="*/ 508961 w 516970"/>
                  <a:gd name="connsiteY23" fmla="*/ 252890 h 514290"/>
                  <a:gd name="connsiteX24" fmla="*/ 399194 w 516970"/>
                  <a:gd name="connsiteY24" fmla="*/ 370036 h 514290"/>
                  <a:gd name="connsiteX25" fmla="*/ 386307 w 516970"/>
                  <a:gd name="connsiteY25" fmla="*/ 388283 h 514290"/>
                  <a:gd name="connsiteX26" fmla="*/ 260300 w 516970"/>
                  <a:gd name="connsiteY26" fmla="*/ 514290 h 514290"/>
                  <a:gd name="connsiteX27" fmla="*/ 211253 w 516970"/>
                  <a:gd name="connsiteY27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26054 w 516970"/>
                  <a:gd name="connsiteY11" fmla="*/ 218080 h 514290"/>
                  <a:gd name="connsiteX12" fmla="*/ 226054 w 516970"/>
                  <a:gd name="connsiteY12" fmla="*/ 34245 h 514290"/>
                  <a:gd name="connsiteX13" fmla="*/ 260299 w 516970"/>
                  <a:gd name="connsiteY13" fmla="*/ 0 h 514290"/>
                  <a:gd name="connsiteX14" fmla="*/ 294544 w 516970"/>
                  <a:gd name="connsiteY14" fmla="*/ 34245 h 514290"/>
                  <a:gd name="connsiteX15" fmla="*/ 318949 w 516970"/>
                  <a:gd name="connsiteY15" fmla="*/ 227542 h 514290"/>
                  <a:gd name="connsiteX16" fmla="*/ 357432 w 516970"/>
                  <a:gd name="connsiteY16" fmla="*/ 83923 h 514290"/>
                  <a:gd name="connsiteX17" fmla="*/ 399373 w 516970"/>
                  <a:gd name="connsiteY17" fmla="*/ 59708 h 514290"/>
                  <a:gd name="connsiteX18" fmla="*/ 423588 w 516970"/>
                  <a:gd name="connsiteY18" fmla="*/ 101650 h 514290"/>
                  <a:gd name="connsiteX19" fmla="*/ 374413 w 516970"/>
                  <a:gd name="connsiteY19" fmla="*/ 285170 h 514290"/>
                  <a:gd name="connsiteX20" fmla="*/ 465707 w 516970"/>
                  <a:gd name="connsiteY20" fmla="*/ 212362 h 514290"/>
                  <a:gd name="connsiteX21" fmla="*/ 507598 w 516970"/>
                  <a:gd name="connsiteY21" fmla="*/ 210999 h 514290"/>
                  <a:gd name="connsiteX22" fmla="*/ 508961 w 516970"/>
                  <a:gd name="connsiteY22" fmla="*/ 252890 h 514290"/>
                  <a:gd name="connsiteX23" fmla="*/ 399194 w 516970"/>
                  <a:gd name="connsiteY23" fmla="*/ 370036 h 514290"/>
                  <a:gd name="connsiteX24" fmla="*/ 386307 w 516970"/>
                  <a:gd name="connsiteY24" fmla="*/ 388283 h 514290"/>
                  <a:gd name="connsiteX25" fmla="*/ 260300 w 516970"/>
                  <a:gd name="connsiteY25" fmla="*/ 514290 h 514290"/>
                  <a:gd name="connsiteX26" fmla="*/ 211253 w 516970"/>
                  <a:gd name="connsiteY26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80640 w 516970"/>
                  <a:gd name="connsiteY7" fmla="*/ 101989 h 514290"/>
                  <a:gd name="connsiteX8" fmla="*/ 100988 w 516970"/>
                  <a:gd name="connsiteY8" fmla="*/ 58041 h 514290"/>
                  <a:gd name="connsiteX9" fmla="*/ 144935 w 516970"/>
                  <a:gd name="connsiteY9" fmla="*/ 78389 h 514290"/>
                  <a:gd name="connsiteX10" fmla="*/ 226054 w 516970"/>
                  <a:gd name="connsiteY10" fmla="*/ 218080 h 514290"/>
                  <a:gd name="connsiteX11" fmla="*/ 226054 w 516970"/>
                  <a:gd name="connsiteY11" fmla="*/ 34245 h 514290"/>
                  <a:gd name="connsiteX12" fmla="*/ 260299 w 516970"/>
                  <a:gd name="connsiteY12" fmla="*/ 0 h 514290"/>
                  <a:gd name="connsiteX13" fmla="*/ 294544 w 516970"/>
                  <a:gd name="connsiteY13" fmla="*/ 34245 h 514290"/>
                  <a:gd name="connsiteX14" fmla="*/ 318949 w 516970"/>
                  <a:gd name="connsiteY14" fmla="*/ 227542 h 514290"/>
                  <a:gd name="connsiteX15" fmla="*/ 357432 w 516970"/>
                  <a:gd name="connsiteY15" fmla="*/ 83923 h 514290"/>
                  <a:gd name="connsiteX16" fmla="*/ 399373 w 516970"/>
                  <a:gd name="connsiteY16" fmla="*/ 59708 h 514290"/>
                  <a:gd name="connsiteX17" fmla="*/ 423588 w 516970"/>
                  <a:gd name="connsiteY17" fmla="*/ 101650 h 514290"/>
                  <a:gd name="connsiteX18" fmla="*/ 374413 w 516970"/>
                  <a:gd name="connsiteY18" fmla="*/ 285170 h 514290"/>
                  <a:gd name="connsiteX19" fmla="*/ 465707 w 516970"/>
                  <a:gd name="connsiteY19" fmla="*/ 212362 h 514290"/>
                  <a:gd name="connsiteX20" fmla="*/ 507598 w 516970"/>
                  <a:gd name="connsiteY20" fmla="*/ 210999 h 514290"/>
                  <a:gd name="connsiteX21" fmla="*/ 508961 w 516970"/>
                  <a:gd name="connsiteY21" fmla="*/ 252890 h 514290"/>
                  <a:gd name="connsiteX22" fmla="*/ 399194 w 516970"/>
                  <a:gd name="connsiteY22" fmla="*/ 370036 h 514290"/>
                  <a:gd name="connsiteX23" fmla="*/ 386307 w 516970"/>
                  <a:gd name="connsiteY23" fmla="*/ 388283 h 514290"/>
                  <a:gd name="connsiteX24" fmla="*/ 260300 w 516970"/>
                  <a:gd name="connsiteY24" fmla="*/ 514290 h 514290"/>
                  <a:gd name="connsiteX25" fmla="*/ 211253 w 516970"/>
                  <a:gd name="connsiteY25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26788 w 517704"/>
                  <a:gd name="connsiteY9" fmla="*/ 21808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19683 w 517704"/>
                  <a:gd name="connsiteY13" fmla="*/ 227542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26788 w 517704"/>
                  <a:gd name="connsiteY9" fmla="*/ 21808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11361 w 517704"/>
                  <a:gd name="connsiteY9" fmla="*/ 23337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19423 w 517704"/>
                  <a:gd name="connsiteY9" fmla="*/ 227026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02160 w 517704"/>
                  <a:gd name="connsiteY9" fmla="*/ 223794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02160 w 517704"/>
                  <a:gd name="connsiteY9" fmla="*/ 223794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2232 w 517704"/>
                  <a:gd name="connsiteY13" fmla="*/ 228682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17704" h="514290">
                    <a:moveTo>
                      <a:pt x="211987" y="504387"/>
                    </a:moveTo>
                    <a:cubicBezTo>
                      <a:pt x="184876" y="492921"/>
                      <a:pt x="162614" y="472236"/>
                      <a:pt x="150479" y="445562"/>
                    </a:cubicBezTo>
                    <a:cubicBezTo>
                      <a:pt x="118384" y="419308"/>
                      <a:pt x="42723" y="374490"/>
                      <a:pt x="19418" y="346861"/>
                    </a:cubicBezTo>
                    <a:cubicBezTo>
                      <a:pt x="-3887" y="319232"/>
                      <a:pt x="-5454" y="300731"/>
                      <a:pt x="10646" y="279787"/>
                    </a:cubicBezTo>
                    <a:cubicBezTo>
                      <a:pt x="26746" y="258843"/>
                      <a:pt x="56776" y="254916"/>
                      <a:pt x="77720" y="271016"/>
                    </a:cubicBezTo>
                    <a:lnTo>
                      <a:pt x="138890" y="318038"/>
                    </a:lnTo>
                    <a:lnTo>
                      <a:pt x="81374" y="101989"/>
                    </a:lnTo>
                    <a:cubicBezTo>
                      <a:pt x="74857" y="84235"/>
                      <a:pt x="83967" y="64559"/>
                      <a:pt x="101722" y="58041"/>
                    </a:cubicBezTo>
                    <a:cubicBezTo>
                      <a:pt x="119476" y="51524"/>
                      <a:pt x="139152" y="60634"/>
                      <a:pt x="145669" y="78389"/>
                    </a:cubicBezTo>
                    <a:lnTo>
                      <a:pt x="202160" y="223794"/>
                    </a:lnTo>
                    <a:lnTo>
                      <a:pt x="226788" y="34245"/>
                    </a:lnTo>
                    <a:cubicBezTo>
                      <a:pt x="226788" y="15332"/>
                      <a:pt x="242120" y="0"/>
                      <a:pt x="261033" y="0"/>
                    </a:cubicBezTo>
                    <a:cubicBezTo>
                      <a:pt x="279946" y="0"/>
                      <a:pt x="295278" y="15332"/>
                      <a:pt x="295278" y="34245"/>
                    </a:cubicBezTo>
                    <a:cubicBezTo>
                      <a:pt x="305053" y="72169"/>
                      <a:pt x="291751" y="220402"/>
                      <a:pt x="302232" y="228682"/>
                    </a:cubicBezTo>
                    <a:lnTo>
                      <a:pt x="358166" y="83923"/>
                    </a:lnTo>
                    <a:cubicBezTo>
                      <a:pt x="363061" y="65655"/>
                      <a:pt x="381839" y="54813"/>
                      <a:pt x="400107" y="59708"/>
                    </a:cubicBezTo>
                    <a:cubicBezTo>
                      <a:pt x="418376" y="64603"/>
                      <a:pt x="429217" y="83381"/>
                      <a:pt x="424322" y="101650"/>
                    </a:cubicBezTo>
                    <a:lnTo>
                      <a:pt x="375147" y="285170"/>
                    </a:lnTo>
                    <a:cubicBezTo>
                      <a:pt x="382167" y="303622"/>
                      <a:pt x="444244" y="224724"/>
                      <a:pt x="466441" y="212362"/>
                    </a:cubicBezTo>
                    <a:cubicBezTo>
                      <a:pt x="488638" y="200000"/>
                      <a:pt x="496388" y="199808"/>
                      <a:pt x="508332" y="210999"/>
                    </a:cubicBezTo>
                    <a:cubicBezTo>
                      <a:pt x="520276" y="222191"/>
                      <a:pt x="520886" y="240946"/>
                      <a:pt x="509695" y="252890"/>
                    </a:cubicBezTo>
                    <a:lnTo>
                      <a:pt x="399928" y="370036"/>
                    </a:lnTo>
                    <a:lnTo>
                      <a:pt x="387041" y="388283"/>
                    </a:lnTo>
                    <a:cubicBezTo>
                      <a:pt x="387041" y="457875"/>
                      <a:pt x="330626" y="514290"/>
                      <a:pt x="261034" y="514290"/>
                    </a:cubicBezTo>
                    <a:cubicBezTo>
                      <a:pt x="243636" y="514290"/>
                      <a:pt x="227062" y="510764"/>
                      <a:pt x="211987" y="50438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角丸四角形 421"/>
              <p:cNvSpPr/>
              <p:nvPr/>
            </p:nvSpPr>
            <p:spPr bwMode="auto">
              <a:xfrm rot="1800000">
                <a:off x="1842692" y="1375782"/>
                <a:ext cx="748586" cy="743649"/>
              </a:xfrm>
              <a:custGeom>
                <a:avLst/>
                <a:gdLst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294543 w 516970"/>
                  <a:gd name="connsiteY16" fmla="*/ 218079 h 514290"/>
                  <a:gd name="connsiteX17" fmla="*/ 318949 w 516970"/>
                  <a:gd name="connsiteY17" fmla="*/ 227542 h 514290"/>
                  <a:gd name="connsiteX18" fmla="*/ 357432 w 516970"/>
                  <a:gd name="connsiteY18" fmla="*/ 83923 h 514290"/>
                  <a:gd name="connsiteX19" fmla="*/ 399373 w 516970"/>
                  <a:gd name="connsiteY19" fmla="*/ 59708 h 514290"/>
                  <a:gd name="connsiteX20" fmla="*/ 423588 w 516970"/>
                  <a:gd name="connsiteY20" fmla="*/ 101650 h 514290"/>
                  <a:gd name="connsiteX21" fmla="*/ 374413 w 516970"/>
                  <a:gd name="connsiteY21" fmla="*/ 285170 h 514290"/>
                  <a:gd name="connsiteX22" fmla="*/ 379651 w 516970"/>
                  <a:gd name="connsiteY22" fmla="*/ 304204 h 514290"/>
                  <a:gd name="connsiteX23" fmla="*/ 465707 w 516970"/>
                  <a:gd name="connsiteY23" fmla="*/ 212362 h 514290"/>
                  <a:gd name="connsiteX24" fmla="*/ 507598 w 516970"/>
                  <a:gd name="connsiteY24" fmla="*/ 210999 h 514290"/>
                  <a:gd name="connsiteX25" fmla="*/ 508961 w 516970"/>
                  <a:gd name="connsiteY25" fmla="*/ 252890 h 514290"/>
                  <a:gd name="connsiteX26" fmla="*/ 399194 w 516970"/>
                  <a:gd name="connsiteY26" fmla="*/ 370036 h 514290"/>
                  <a:gd name="connsiteX27" fmla="*/ 386307 w 516970"/>
                  <a:gd name="connsiteY27" fmla="*/ 388283 h 514290"/>
                  <a:gd name="connsiteX28" fmla="*/ 260300 w 516970"/>
                  <a:gd name="connsiteY28" fmla="*/ 514290 h 514290"/>
                  <a:gd name="connsiteX29" fmla="*/ 211253 w 516970"/>
                  <a:gd name="connsiteY29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294543 w 516970"/>
                  <a:gd name="connsiteY16" fmla="*/ 218079 h 514290"/>
                  <a:gd name="connsiteX17" fmla="*/ 318949 w 516970"/>
                  <a:gd name="connsiteY17" fmla="*/ 227542 h 514290"/>
                  <a:gd name="connsiteX18" fmla="*/ 357432 w 516970"/>
                  <a:gd name="connsiteY18" fmla="*/ 83923 h 514290"/>
                  <a:gd name="connsiteX19" fmla="*/ 399373 w 516970"/>
                  <a:gd name="connsiteY19" fmla="*/ 59708 h 514290"/>
                  <a:gd name="connsiteX20" fmla="*/ 423588 w 516970"/>
                  <a:gd name="connsiteY20" fmla="*/ 101650 h 514290"/>
                  <a:gd name="connsiteX21" fmla="*/ 374413 w 516970"/>
                  <a:gd name="connsiteY21" fmla="*/ 285170 h 514290"/>
                  <a:gd name="connsiteX22" fmla="*/ 465707 w 516970"/>
                  <a:gd name="connsiteY22" fmla="*/ 212362 h 514290"/>
                  <a:gd name="connsiteX23" fmla="*/ 507598 w 516970"/>
                  <a:gd name="connsiteY23" fmla="*/ 210999 h 514290"/>
                  <a:gd name="connsiteX24" fmla="*/ 508961 w 516970"/>
                  <a:gd name="connsiteY24" fmla="*/ 252890 h 514290"/>
                  <a:gd name="connsiteX25" fmla="*/ 399194 w 516970"/>
                  <a:gd name="connsiteY25" fmla="*/ 370036 h 514290"/>
                  <a:gd name="connsiteX26" fmla="*/ 386307 w 516970"/>
                  <a:gd name="connsiteY26" fmla="*/ 388283 h 514290"/>
                  <a:gd name="connsiteX27" fmla="*/ 260300 w 516970"/>
                  <a:gd name="connsiteY27" fmla="*/ 514290 h 514290"/>
                  <a:gd name="connsiteX28" fmla="*/ 211253 w 516970"/>
                  <a:gd name="connsiteY28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318949 w 516970"/>
                  <a:gd name="connsiteY16" fmla="*/ 227542 h 514290"/>
                  <a:gd name="connsiteX17" fmla="*/ 357432 w 516970"/>
                  <a:gd name="connsiteY17" fmla="*/ 83923 h 514290"/>
                  <a:gd name="connsiteX18" fmla="*/ 399373 w 516970"/>
                  <a:gd name="connsiteY18" fmla="*/ 59708 h 514290"/>
                  <a:gd name="connsiteX19" fmla="*/ 423588 w 516970"/>
                  <a:gd name="connsiteY19" fmla="*/ 101650 h 514290"/>
                  <a:gd name="connsiteX20" fmla="*/ 374413 w 516970"/>
                  <a:gd name="connsiteY20" fmla="*/ 285170 h 514290"/>
                  <a:gd name="connsiteX21" fmla="*/ 465707 w 516970"/>
                  <a:gd name="connsiteY21" fmla="*/ 212362 h 514290"/>
                  <a:gd name="connsiteX22" fmla="*/ 507598 w 516970"/>
                  <a:gd name="connsiteY22" fmla="*/ 210999 h 514290"/>
                  <a:gd name="connsiteX23" fmla="*/ 508961 w 516970"/>
                  <a:gd name="connsiteY23" fmla="*/ 252890 h 514290"/>
                  <a:gd name="connsiteX24" fmla="*/ 399194 w 516970"/>
                  <a:gd name="connsiteY24" fmla="*/ 370036 h 514290"/>
                  <a:gd name="connsiteX25" fmla="*/ 386307 w 516970"/>
                  <a:gd name="connsiteY25" fmla="*/ 388283 h 514290"/>
                  <a:gd name="connsiteX26" fmla="*/ 260300 w 516970"/>
                  <a:gd name="connsiteY26" fmla="*/ 514290 h 514290"/>
                  <a:gd name="connsiteX27" fmla="*/ 211253 w 516970"/>
                  <a:gd name="connsiteY27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26054 w 516970"/>
                  <a:gd name="connsiteY11" fmla="*/ 218080 h 514290"/>
                  <a:gd name="connsiteX12" fmla="*/ 226054 w 516970"/>
                  <a:gd name="connsiteY12" fmla="*/ 34245 h 514290"/>
                  <a:gd name="connsiteX13" fmla="*/ 260299 w 516970"/>
                  <a:gd name="connsiteY13" fmla="*/ 0 h 514290"/>
                  <a:gd name="connsiteX14" fmla="*/ 294544 w 516970"/>
                  <a:gd name="connsiteY14" fmla="*/ 34245 h 514290"/>
                  <a:gd name="connsiteX15" fmla="*/ 318949 w 516970"/>
                  <a:gd name="connsiteY15" fmla="*/ 227542 h 514290"/>
                  <a:gd name="connsiteX16" fmla="*/ 357432 w 516970"/>
                  <a:gd name="connsiteY16" fmla="*/ 83923 h 514290"/>
                  <a:gd name="connsiteX17" fmla="*/ 399373 w 516970"/>
                  <a:gd name="connsiteY17" fmla="*/ 59708 h 514290"/>
                  <a:gd name="connsiteX18" fmla="*/ 423588 w 516970"/>
                  <a:gd name="connsiteY18" fmla="*/ 101650 h 514290"/>
                  <a:gd name="connsiteX19" fmla="*/ 374413 w 516970"/>
                  <a:gd name="connsiteY19" fmla="*/ 285170 h 514290"/>
                  <a:gd name="connsiteX20" fmla="*/ 465707 w 516970"/>
                  <a:gd name="connsiteY20" fmla="*/ 212362 h 514290"/>
                  <a:gd name="connsiteX21" fmla="*/ 507598 w 516970"/>
                  <a:gd name="connsiteY21" fmla="*/ 210999 h 514290"/>
                  <a:gd name="connsiteX22" fmla="*/ 508961 w 516970"/>
                  <a:gd name="connsiteY22" fmla="*/ 252890 h 514290"/>
                  <a:gd name="connsiteX23" fmla="*/ 399194 w 516970"/>
                  <a:gd name="connsiteY23" fmla="*/ 370036 h 514290"/>
                  <a:gd name="connsiteX24" fmla="*/ 386307 w 516970"/>
                  <a:gd name="connsiteY24" fmla="*/ 388283 h 514290"/>
                  <a:gd name="connsiteX25" fmla="*/ 260300 w 516970"/>
                  <a:gd name="connsiteY25" fmla="*/ 514290 h 514290"/>
                  <a:gd name="connsiteX26" fmla="*/ 211253 w 516970"/>
                  <a:gd name="connsiteY26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80640 w 516970"/>
                  <a:gd name="connsiteY7" fmla="*/ 101989 h 514290"/>
                  <a:gd name="connsiteX8" fmla="*/ 100988 w 516970"/>
                  <a:gd name="connsiteY8" fmla="*/ 58041 h 514290"/>
                  <a:gd name="connsiteX9" fmla="*/ 144935 w 516970"/>
                  <a:gd name="connsiteY9" fmla="*/ 78389 h 514290"/>
                  <a:gd name="connsiteX10" fmla="*/ 226054 w 516970"/>
                  <a:gd name="connsiteY10" fmla="*/ 218080 h 514290"/>
                  <a:gd name="connsiteX11" fmla="*/ 226054 w 516970"/>
                  <a:gd name="connsiteY11" fmla="*/ 34245 h 514290"/>
                  <a:gd name="connsiteX12" fmla="*/ 260299 w 516970"/>
                  <a:gd name="connsiteY12" fmla="*/ 0 h 514290"/>
                  <a:gd name="connsiteX13" fmla="*/ 294544 w 516970"/>
                  <a:gd name="connsiteY13" fmla="*/ 34245 h 514290"/>
                  <a:gd name="connsiteX14" fmla="*/ 318949 w 516970"/>
                  <a:gd name="connsiteY14" fmla="*/ 227542 h 514290"/>
                  <a:gd name="connsiteX15" fmla="*/ 357432 w 516970"/>
                  <a:gd name="connsiteY15" fmla="*/ 83923 h 514290"/>
                  <a:gd name="connsiteX16" fmla="*/ 399373 w 516970"/>
                  <a:gd name="connsiteY16" fmla="*/ 59708 h 514290"/>
                  <a:gd name="connsiteX17" fmla="*/ 423588 w 516970"/>
                  <a:gd name="connsiteY17" fmla="*/ 101650 h 514290"/>
                  <a:gd name="connsiteX18" fmla="*/ 374413 w 516970"/>
                  <a:gd name="connsiteY18" fmla="*/ 285170 h 514290"/>
                  <a:gd name="connsiteX19" fmla="*/ 465707 w 516970"/>
                  <a:gd name="connsiteY19" fmla="*/ 212362 h 514290"/>
                  <a:gd name="connsiteX20" fmla="*/ 507598 w 516970"/>
                  <a:gd name="connsiteY20" fmla="*/ 210999 h 514290"/>
                  <a:gd name="connsiteX21" fmla="*/ 508961 w 516970"/>
                  <a:gd name="connsiteY21" fmla="*/ 252890 h 514290"/>
                  <a:gd name="connsiteX22" fmla="*/ 399194 w 516970"/>
                  <a:gd name="connsiteY22" fmla="*/ 370036 h 514290"/>
                  <a:gd name="connsiteX23" fmla="*/ 386307 w 516970"/>
                  <a:gd name="connsiteY23" fmla="*/ 388283 h 514290"/>
                  <a:gd name="connsiteX24" fmla="*/ 260300 w 516970"/>
                  <a:gd name="connsiteY24" fmla="*/ 514290 h 514290"/>
                  <a:gd name="connsiteX25" fmla="*/ 211253 w 516970"/>
                  <a:gd name="connsiteY25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26788 w 517704"/>
                  <a:gd name="connsiteY9" fmla="*/ 21808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19683 w 517704"/>
                  <a:gd name="connsiteY13" fmla="*/ 227542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26788 w 517704"/>
                  <a:gd name="connsiteY9" fmla="*/ 21808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11361 w 517704"/>
                  <a:gd name="connsiteY9" fmla="*/ 23337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19423 w 517704"/>
                  <a:gd name="connsiteY9" fmla="*/ 227026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02160 w 517704"/>
                  <a:gd name="connsiteY9" fmla="*/ 223794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02160 w 517704"/>
                  <a:gd name="connsiteY9" fmla="*/ 223794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2232 w 517704"/>
                  <a:gd name="connsiteY13" fmla="*/ 228682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17704" h="514290">
                    <a:moveTo>
                      <a:pt x="211987" y="504387"/>
                    </a:moveTo>
                    <a:cubicBezTo>
                      <a:pt x="184876" y="492921"/>
                      <a:pt x="162614" y="472236"/>
                      <a:pt x="150479" y="445562"/>
                    </a:cubicBezTo>
                    <a:cubicBezTo>
                      <a:pt x="118384" y="419308"/>
                      <a:pt x="42723" y="374490"/>
                      <a:pt x="19418" y="346861"/>
                    </a:cubicBezTo>
                    <a:cubicBezTo>
                      <a:pt x="-3887" y="319232"/>
                      <a:pt x="-5454" y="300731"/>
                      <a:pt x="10646" y="279787"/>
                    </a:cubicBezTo>
                    <a:cubicBezTo>
                      <a:pt x="26746" y="258843"/>
                      <a:pt x="56776" y="254916"/>
                      <a:pt x="77720" y="271016"/>
                    </a:cubicBezTo>
                    <a:lnTo>
                      <a:pt x="138890" y="318038"/>
                    </a:lnTo>
                    <a:lnTo>
                      <a:pt x="81374" y="101989"/>
                    </a:lnTo>
                    <a:cubicBezTo>
                      <a:pt x="74857" y="84235"/>
                      <a:pt x="83967" y="64559"/>
                      <a:pt x="101722" y="58041"/>
                    </a:cubicBezTo>
                    <a:cubicBezTo>
                      <a:pt x="119476" y="51524"/>
                      <a:pt x="139152" y="60634"/>
                      <a:pt x="145669" y="78389"/>
                    </a:cubicBezTo>
                    <a:lnTo>
                      <a:pt x="202160" y="223794"/>
                    </a:lnTo>
                    <a:lnTo>
                      <a:pt x="226788" y="34245"/>
                    </a:lnTo>
                    <a:cubicBezTo>
                      <a:pt x="226788" y="15332"/>
                      <a:pt x="242120" y="0"/>
                      <a:pt x="261033" y="0"/>
                    </a:cubicBezTo>
                    <a:cubicBezTo>
                      <a:pt x="279946" y="0"/>
                      <a:pt x="295278" y="15332"/>
                      <a:pt x="295278" y="34245"/>
                    </a:cubicBezTo>
                    <a:cubicBezTo>
                      <a:pt x="305053" y="72169"/>
                      <a:pt x="291751" y="220402"/>
                      <a:pt x="302232" y="228682"/>
                    </a:cubicBezTo>
                    <a:lnTo>
                      <a:pt x="358166" y="83923"/>
                    </a:lnTo>
                    <a:cubicBezTo>
                      <a:pt x="363061" y="65655"/>
                      <a:pt x="381839" y="54813"/>
                      <a:pt x="400107" y="59708"/>
                    </a:cubicBezTo>
                    <a:cubicBezTo>
                      <a:pt x="418376" y="64603"/>
                      <a:pt x="429217" y="83381"/>
                      <a:pt x="424322" y="101650"/>
                    </a:cubicBezTo>
                    <a:lnTo>
                      <a:pt x="375147" y="285170"/>
                    </a:lnTo>
                    <a:cubicBezTo>
                      <a:pt x="382167" y="303622"/>
                      <a:pt x="444244" y="224724"/>
                      <a:pt x="466441" y="212362"/>
                    </a:cubicBezTo>
                    <a:cubicBezTo>
                      <a:pt x="488638" y="200000"/>
                      <a:pt x="496388" y="199808"/>
                      <a:pt x="508332" y="210999"/>
                    </a:cubicBezTo>
                    <a:cubicBezTo>
                      <a:pt x="520276" y="222191"/>
                      <a:pt x="520886" y="240946"/>
                      <a:pt x="509695" y="252890"/>
                    </a:cubicBezTo>
                    <a:lnTo>
                      <a:pt x="399928" y="370036"/>
                    </a:lnTo>
                    <a:lnTo>
                      <a:pt x="387041" y="388283"/>
                    </a:lnTo>
                    <a:cubicBezTo>
                      <a:pt x="387041" y="457875"/>
                      <a:pt x="330626" y="514290"/>
                      <a:pt x="261034" y="514290"/>
                    </a:cubicBezTo>
                    <a:cubicBezTo>
                      <a:pt x="243636" y="514290"/>
                      <a:pt x="227062" y="510764"/>
                      <a:pt x="211987" y="50438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円/楕円 120"/>
              <p:cNvSpPr/>
              <p:nvPr/>
            </p:nvSpPr>
            <p:spPr bwMode="auto">
              <a:xfrm>
                <a:off x="1442611" y="1447638"/>
                <a:ext cx="280318" cy="172850"/>
              </a:xfrm>
              <a:custGeom>
                <a:avLst/>
                <a:gdLst>
                  <a:gd name="connsiteX0" fmla="*/ 0 w 280317"/>
                  <a:gd name="connsiteY0" fmla="*/ 78805 h 157610"/>
                  <a:gd name="connsiteX1" fmla="*/ 140159 w 280317"/>
                  <a:gd name="connsiteY1" fmla="*/ 0 h 157610"/>
                  <a:gd name="connsiteX2" fmla="*/ 280318 w 280317"/>
                  <a:gd name="connsiteY2" fmla="*/ 78805 h 157610"/>
                  <a:gd name="connsiteX3" fmla="*/ 140159 w 280317"/>
                  <a:gd name="connsiteY3" fmla="*/ 157610 h 157610"/>
                  <a:gd name="connsiteX4" fmla="*/ 0 w 280317"/>
                  <a:gd name="connsiteY4" fmla="*/ 78805 h 157610"/>
                  <a:gd name="connsiteX0" fmla="*/ 0 w 280318"/>
                  <a:gd name="connsiteY0" fmla="*/ 78805 h 157610"/>
                  <a:gd name="connsiteX1" fmla="*/ 140159 w 280318"/>
                  <a:gd name="connsiteY1" fmla="*/ 0 h 157610"/>
                  <a:gd name="connsiteX2" fmla="*/ 280318 w 280318"/>
                  <a:gd name="connsiteY2" fmla="*/ 78805 h 157610"/>
                  <a:gd name="connsiteX3" fmla="*/ 140159 w 280318"/>
                  <a:gd name="connsiteY3" fmla="*/ 157610 h 157610"/>
                  <a:gd name="connsiteX4" fmla="*/ 0 w 280318"/>
                  <a:gd name="connsiteY4" fmla="*/ 78805 h 157610"/>
                  <a:gd name="connsiteX0" fmla="*/ 0 w 280318"/>
                  <a:gd name="connsiteY0" fmla="*/ 121985 h 200790"/>
                  <a:gd name="connsiteX1" fmla="*/ 142699 w 280318"/>
                  <a:gd name="connsiteY1" fmla="*/ 0 h 200790"/>
                  <a:gd name="connsiteX2" fmla="*/ 280318 w 280318"/>
                  <a:gd name="connsiteY2" fmla="*/ 121985 h 200790"/>
                  <a:gd name="connsiteX3" fmla="*/ 140159 w 280318"/>
                  <a:gd name="connsiteY3" fmla="*/ 200790 h 200790"/>
                  <a:gd name="connsiteX4" fmla="*/ 0 w 280318"/>
                  <a:gd name="connsiteY4" fmla="*/ 121985 h 200790"/>
                  <a:gd name="connsiteX0" fmla="*/ 0 w 280318"/>
                  <a:gd name="connsiteY0" fmla="*/ 121985 h 172850"/>
                  <a:gd name="connsiteX1" fmla="*/ 142699 w 280318"/>
                  <a:gd name="connsiteY1" fmla="*/ 0 h 172850"/>
                  <a:gd name="connsiteX2" fmla="*/ 280318 w 280318"/>
                  <a:gd name="connsiteY2" fmla="*/ 121985 h 172850"/>
                  <a:gd name="connsiteX3" fmla="*/ 140159 w 280318"/>
                  <a:gd name="connsiteY3" fmla="*/ 172850 h 172850"/>
                  <a:gd name="connsiteX4" fmla="*/ 0 w 280318"/>
                  <a:gd name="connsiteY4" fmla="*/ 121985 h 172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318" h="172850">
                    <a:moveTo>
                      <a:pt x="0" y="121985"/>
                    </a:moveTo>
                    <a:cubicBezTo>
                      <a:pt x="0" y="78462"/>
                      <a:pt x="65291" y="0"/>
                      <a:pt x="142699" y="0"/>
                    </a:cubicBezTo>
                    <a:cubicBezTo>
                      <a:pt x="220107" y="0"/>
                      <a:pt x="280318" y="78462"/>
                      <a:pt x="280318" y="121985"/>
                    </a:cubicBezTo>
                    <a:cubicBezTo>
                      <a:pt x="280318" y="165508"/>
                      <a:pt x="217567" y="172850"/>
                      <a:pt x="140159" y="172850"/>
                    </a:cubicBezTo>
                    <a:cubicBezTo>
                      <a:pt x="62751" y="172850"/>
                      <a:pt x="0" y="165508"/>
                      <a:pt x="0" y="121985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4" name="グループ化 63"/>
              <p:cNvGrpSpPr/>
              <p:nvPr/>
            </p:nvGrpSpPr>
            <p:grpSpPr>
              <a:xfrm>
                <a:off x="467546" y="597834"/>
                <a:ext cx="384599" cy="381977"/>
                <a:chOff x="467546" y="597834"/>
                <a:chExt cx="384599" cy="381977"/>
              </a:xfrm>
              <a:solidFill>
                <a:srgbClr val="00B0F0"/>
              </a:solidFill>
            </p:grpSpPr>
            <p:sp>
              <p:nvSpPr>
                <p:cNvPr id="77" name="円/楕円 121"/>
                <p:cNvSpPr/>
                <p:nvPr/>
              </p:nvSpPr>
              <p:spPr bwMode="auto">
                <a:xfrm rot="18900000">
                  <a:off x="697489" y="597834"/>
                  <a:ext cx="154656" cy="256252"/>
                </a:xfrm>
                <a:custGeom>
                  <a:avLst/>
                  <a:gdLst>
                    <a:gd name="connsiteX0" fmla="*/ 0 w 154651"/>
                    <a:gd name="connsiteY0" fmla="*/ 77326 h 154651"/>
                    <a:gd name="connsiteX1" fmla="*/ 77326 w 154651"/>
                    <a:gd name="connsiteY1" fmla="*/ 0 h 154651"/>
                    <a:gd name="connsiteX2" fmla="*/ 154652 w 154651"/>
                    <a:gd name="connsiteY2" fmla="*/ 77326 h 154651"/>
                    <a:gd name="connsiteX3" fmla="*/ 77326 w 154651"/>
                    <a:gd name="connsiteY3" fmla="*/ 154652 h 154651"/>
                    <a:gd name="connsiteX4" fmla="*/ 0 w 154651"/>
                    <a:gd name="connsiteY4" fmla="*/ 77326 h 154651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656" h="256252">
                      <a:moveTo>
                        <a:pt x="4" y="77326"/>
                      </a:moveTo>
                      <a:cubicBezTo>
                        <a:pt x="427" y="34617"/>
                        <a:pt x="34624" y="0"/>
                        <a:pt x="77330" y="0"/>
                      </a:cubicBezTo>
                      <a:cubicBezTo>
                        <a:pt x="120036" y="0"/>
                        <a:pt x="154656" y="34620"/>
                        <a:pt x="154656" y="77326"/>
                      </a:cubicBezTo>
                      <a:cubicBezTo>
                        <a:pt x="154656" y="120032"/>
                        <a:pt x="120036" y="202912"/>
                        <a:pt x="74790" y="256252"/>
                      </a:cubicBezTo>
                      <a:cubicBezTo>
                        <a:pt x="29544" y="197832"/>
                        <a:pt x="-419" y="120035"/>
                        <a:pt x="4" y="7732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円/楕円 121"/>
                <p:cNvSpPr/>
                <p:nvPr/>
              </p:nvSpPr>
              <p:spPr bwMode="auto">
                <a:xfrm rot="17100000">
                  <a:off x="518344" y="774357"/>
                  <a:ext cx="154656" cy="256252"/>
                </a:xfrm>
                <a:custGeom>
                  <a:avLst/>
                  <a:gdLst>
                    <a:gd name="connsiteX0" fmla="*/ 0 w 154651"/>
                    <a:gd name="connsiteY0" fmla="*/ 77326 h 154651"/>
                    <a:gd name="connsiteX1" fmla="*/ 77326 w 154651"/>
                    <a:gd name="connsiteY1" fmla="*/ 0 h 154651"/>
                    <a:gd name="connsiteX2" fmla="*/ 154652 w 154651"/>
                    <a:gd name="connsiteY2" fmla="*/ 77326 h 154651"/>
                    <a:gd name="connsiteX3" fmla="*/ 77326 w 154651"/>
                    <a:gd name="connsiteY3" fmla="*/ 154652 h 154651"/>
                    <a:gd name="connsiteX4" fmla="*/ 0 w 154651"/>
                    <a:gd name="connsiteY4" fmla="*/ 77326 h 154651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656" h="256252">
                      <a:moveTo>
                        <a:pt x="4" y="77326"/>
                      </a:moveTo>
                      <a:cubicBezTo>
                        <a:pt x="427" y="34617"/>
                        <a:pt x="34624" y="0"/>
                        <a:pt x="77330" y="0"/>
                      </a:cubicBezTo>
                      <a:cubicBezTo>
                        <a:pt x="120036" y="0"/>
                        <a:pt x="154656" y="34620"/>
                        <a:pt x="154656" y="77326"/>
                      </a:cubicBezTo>
                      <a:cubicBezTo>
                        <a:pt x="154656" y="120032"/>
                        <a:pt x="120036" y="202912"/>
                        <a:pt x="74790" y="256252"/>
                      </a:cubicBezTo>
                      <a:cubicBezTo>
                        <a:pt x="29544" y="197832"/>
                        <a:pt x="-419" y="120035"/>
                        <a:pt x="4" y="7732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" name="グループ化 64"/>
              <p:cNvGrpSpPr/>
              <p:nvPr/>
            </p:nvGrpSpPr>
            <p:grpSpPr>
              <a:xfrm flipH="1">
                <a:off x="2307824" y="597834"/>
                <a:ext cx="384599" cy="381977"/>
                <a:chOff x="2081417" y="597834"/>
                <a:chExt cx="384599" cy="381977"/>
              </a:xfrm>
              <a:solidFill>
                <a:srgbClr val="00B0F0"/>
              </a:solidFill>
            </p:grpSpPr>
            <p:sp>
              <p:nvSpPr>
                <p:cNvPr id="75" name="円/楕円 121"/>
                <p:cNvSpPr/>
                <p:nvPr/>
              </p:nvSpPr>
              <p:spPr bwMode="auto">
                <a:xfrm rot="18900000">
                  <a:off x="2311360" y="597834"/>
                  <a:ext cx="154656" cy="256252"/>
                </a:xfrm>
                <a:custGeom>
                  <a:avLst/>
                  <a:gdLst>
                    <a:gd name="connsiteX0" fmla="*/ 0 w 154651"/>
                    <a:gd name="connsiteY0" fmla="*/ 77326 h 154651"/>
                    <a:gd name="connsiteX1" fmla="*/ 77326 w 154651"/>
                    <a:gd name="connsiteY1" fmla="*/ 0 h 154651"/>
                    <a:gd name="connsiteX2" fmla="*/ 154652 w 154651"/>
                    <a:gd name="connsiteY2" fmla="*/ 77326 h 154651"/>
                    <a:gd name="connsiteX3" fmla="*/ 77326 w 154651"/>
                    <a:gd name="connsiteY3" fmla="*/ 154652 h 154651"/>
                    <a:gd name="connsiteX4" fmla="*/ 0 w 154651"/>
                    <a:gd name="connsiteY4" fmla="*/ 77326 h 154651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656" h="256252">
                      <a:moveTo>
                        <a:pt x="4" y="77326"/>
                      </a:moveTo>
                      <a:cubicBezTo>
                        <a:pt x="427" y="34617"/>
                        <a:pt x="34624" y="0"/>
                        <a:pt x="77330" y="0"/>
                      </a:cubicBezTo>
                      <a:cubicBezTo>
                        <a:pt x="120036" y="0"/>
                        <a:pt x="154656" y="34620"/>
                        <a:pt x="154656" y="77326"/>
                      </a:cubicBezTo>
                      <a:cubicBezTo>
                        <a:pt x="154656" y="120032"/>
                        <a:pt x="120036" y="202912"/>
                        <a:pt x="74790" y="256252"/>
                      </a:cubicBezTo>
                      <a:cubicBezTo>
                        <a:pt x="29544" y="197832"/>
                        <a:pt x="-419" y="120035"/>
                        <a:pt x="4" y="7732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円/楕円 121"/>
                <p:cNvSpPr/>
                <p:nvPr/>
              </p:nvSpPr>
              <p:spPr bwMode="auto">
                <a:xfrm rot="17100000">
                  <a:off x="2132215" y="774357"/>
                  <a:ext cx="154656" cy="256252"/>
                </a:xfrm>
                <a:custGeom>
                  <a:avLst/>
                  <a:gdLst>
                    <a:gd name="connsiteX0" fmla="*/ 0 w 154651"/>
                    <a:gd name="connsiteY0" fmla="*/ 77326 h 154651"/>
                    <a:gd name="connsiteX1" fmla="*/ 77326 w 154651"/>
                    <a:gd name="connsiteY1" fmla="*/ 0 h 154651"/>
                    <a:gd name="connsiteX2" fmla="*/ 154652 w 154651"/>
                    <a:gd name="connsiteY2" fmla="*/ 77326 h 154651"/>
                    <a:gd name="connsiteX3" fmla="*/ 77326 w 154651"/>
                    <a:gd name="connsiteY3" fmla="*/ 154652 h 154651"/>
                    <a:gd name="connsiteX4" fmla="*/ 0 w 154651"/>
                    <a:gd name="connsiteY4" fmla="*/ 77326 h 154651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656" h="256252">
                      <a:moveTo>
                        <a:pt x="4" y="77326"/>
                      </a:moveTo>
                      <a:cubicBezTo>
                        <a:pt x="427" y="34617"/>
                        <a:pt x="34624" y="0"/>
                        <a:pt x="77330" y="0"/>
                      </a:cubicBezTo>
                      <a:cubicBezTo>
                        <a:pt x="120036" y="0"/>
                        <a:pt x="154656" y="34620"/>
                        <a:pt x="154656" y="77326"/>
                      </a:cubicBezTo>
                      <a:cubicBezTo>
                        <a:pt x="154656" y="120032"/>
                        <a:pt x="120036" y="202912"/>
                        <a:pt x="74790" y="256252"/>
                      </a:cubicBezTo>
                      <a:cubicBezTo>
                        <a:pt x="29544" y="197832"/>
                        <a:pt x="-419" y="120035"/>
                        <a:pt x="4" y="7732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7" name="弦 36"/>
            <p:cNvSpPr/>
            <p:nvPr/>
          </p:nvSpPr>
          <p:spPr bwMode="auto">
            <a:xfrm>
              <a:off x="360074" y="834390"/>
              <a:ext cx="418416" cy="418414"/>
            </a:xfrm>
            <a:prstGeom prst="chord">
              <a:avLst>
                <a:gd name="adj1" fmla="val 10876152"/>
                <a:gd name="adj2" fmla="val 19381133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弦 37"/>
            <p:cNvSpPr/>
            <p:nvPr/>
          </p:nvSpPr>
          <p:spPr bwMode="auto">
            <a:xfrm flipH="1">
              <a:off x="908320" y="852638"/>
              <a:ext cx="418416" cy="418414"/>
            </a:xfrm>
            <a:prstGeom prst="chord">
              <a:avLst>
                <a:gd name="adj1" fmla="val 10876152"/>
                <a:gd name="adj2" fmla="val 19381133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5721429"/>
            <a:ext cx="6858000" cy="397031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 smtClean="0">
                <a:solidFill>
                  <a:srgbClr val="FF0000"/>
                </a:solidFill>
              </a:rPr>
              <a:t>掃除が</a:t>
            </a:r>
            <a:r>
              <a:rPr lang="en-US" altLang="ja-JP" sz="9600" dirty="0" smtClean="0">
                <a:solidFill>
                  <a:srgbClr val="FF0000"/>
                </a:solidFill>
              </a:rPr>
              <a:t/>
            </a:r>
            <a:br>
              <a:rPr lang="en-US" altLang="ja-JP" sz="9600" dirty="0" smtClean="0">
                <a:solidFill>
                  <a:srgbClr val="FF0000"/>
                </a:solidFill>
              </a:rPr>
            </a:br>
            <a:r>
              <a:rPr lang="ja-JP" altLang="en-US" sz="9600" dirty="0" smtClean="0">
                <a:solidFill>
                  <a:srgbClr val="FF0000"/>
                </a:solidFill>
              </a:rPr>
              <a:t>大変です！</a:t>
            </a:r>
            <a:r>
              <a:rPr lang="en-US" altLang="ja-JP" sz="9600" dirty="0" smtClean="0">
                <a:solidFill>
                  <a:srgbClr val="FF0000"/>
                </a:solidFill>
              </a:rPr>
              <a:t/>
            </a:r>
            <a:br>
              <a:rPr lang="en-US" altLang="ja-JP" sz="9600" dirty="0" smtClean="0">
                <a:solidFill>
                  <a:srgbClr val="FF0000"/>
                </a:solidFill>
              </a:rPr>
            </a:br>
            <a:r>
              <a:rPr lang="ja-JP" altLang="en-US" sz="6000" dirty="0" smtClean="0"/>
              <a:t>汚さないで下さい</a:t>
            </a:r>
            <a:endParaRPr lang="ja-JP" altLang="en-US" sz="6000" dirty="0"/>
          </a:p>
        </p:txBody>
      </p:sp>
      <p:grpSp>
        <p:nvGrpSpPr>
          <p:cNvPr id="35" name="グループ化 34"/>
          <p:cNvGrpSpPr/>
          <p:nvPr/>
        </p:nvGrpSpPr>
        <p:grpSpPr>
          <a:xfrm>
            <a:off x="1426841" y="969549"/>
            <a:ext cx="3806732" cy="4618896"/>
            <a:chOff x="-264566" y="328537"/>
            <a:chExt cx="2224877" cy="2699555"/>
          </a:xfrm>
        </p:grpSpPr>
        <p:grpSp>
          <p:nvGrpSpPr>
            <p:cNvPr id="36" name="グループ化 35"/>
            <p:cNvGrpSpPr/>
            <p:nvPr/>
          </p:nvGrpSpPr>
          <p:grpSpPr>
            <a:xfrm rot="14400000">
              <a:off x="360507" y="1768436"/>
              <a:ext cx="1832239" cy="611303"/>
              <a:chOff x="3827410" y="4628501"/>
              <a:chExt cx="3173317" cy="841357"/>
            </a:xfrm>
          </p:grpSpPr>
          <p:sp>
            <p:nvSpPr>
              <p:cNvPr id="86" name="角丸四角形 85"/>
              <p:cNvSpPr/>
              <p:nvPr/>
            </p:nvSpPr>
            <p:spPr bwMode="auto">
              <a:xfrm>
                <a:off x="4218355" y="4978233"/>
                <a:ext cx="2782372" cy="141893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角丸四角形 86"/>
              <p:cNvSpPr/>
              <p:nvPr/>
            </p:nvSpPr>
            <p:spPr bwMode="auto">
              <a:xfrm>
                <a:off x="4063362" y="4734144"/>
                <a:ext cx="338187" cy="630070"/>
              </a:xfrm>
              <a:prstGeom prst="round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片側の 2 つの角を切り取った四角形 87"/>
              <p:cNvSpPr/>
              <p:nvPr/>
            </p:nvSpPr>
            <p:spPr bwMode="auto">
              <a:xfrm rot="5400000">
                <a:off x="3609254" y="4846657"/>
                <a:ext cx="841357" cy="405045"/>
              </a:xfrm>
              <a:prstGeom prst="snip2SameRect">
                <a:avLst/>
              </a:pr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7" name="グループ化 36"/>
            <p:cNvGrpSpPr/>
            <p:nvPr/>
          </p:nvGrpSpPr>
          <p:grpSpPr>
            <a:xfrm>
              <a:off x="-264566" y="328537"/>
              <a:ext cx="2224877" cy="2699555"/>
              <a:chOff x="467546" y="439108"/>
              <a:chExt cx="2224877" cy="2699555"/>
            </a:xfrm>
          </p:grpSpPr>
          <p:grpSp>
            <p:nvGrpSpPr>
              <p:cNvPr id="40" name="グループ化 39"/>
              <p:cNvGrpSpPr/>
              <p:nvPr/>
            </p:nvGrpSpPr>
            <p:grpSpPr>
              <a:xfrm>
                <a:off x="1149630" y="2511356"/>
                <a:ext cx="859109" cy="627307"/>
                <a:chOff x="1155639" y="2580636"/>
                <a:chExt cx="859109" cy="627307"/>
              </a:xfrm>
            </p:grpSpPr>
            <p:grpSp>
              <p:nvGrpSpPr>
                <p:cNvPr id="80" name="グループ化 79"/>
                <p:cNvGrpSpPr/>
                <p:nvPr/>
              </p:nvGrpSpPr>
              <p:grpSpPr>
                <a:xfrm>
                  <a:off x="1155639" y="2580636"/>
                  <a:ext cx="402767" cy="627307"/>
                  <a:chOff x="1176419" y="2580636"/>
                  <a:chExt cx="402767" cy="627307"/>
                </a:xfrm>
              </p:grpSpPr>
              <p:sp>
                <p:nvSpPr>
                  <p:cNvPr id="84" name="涙形 64"/>
                  <p:cNvSpPr/>
                  <p:nvPr/>
                </p:nvSpPr>
                <p:spPr bwMode="auto">
                  <a:xfrm>
                    <a:off x="1176419" y="2580636"/>
                    <a:ext cx="402767" cy="6273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2767" h="627307">
                        <a:moveTo>
                          <a:pt x="115280" y="0"/>
                        </a:moveTo>
                        <a:lnTo>
                          <a:pt x="402767" y="0"/>
                        </a:lnTo>
                        <a:lnTo>
                          <a:pt x="402767" y="365548"/>
                        </a:lnTo>
                        <a:lnTo>
                          <a:pt x="402767" y="377448"/>
                        </a:lnTo>
                        <a:lnTo>
                          <a:pt x="402767" y="546371"/>
                        </a:lnTo>
                        <a:cubicBezTo>
                          <a:pt x="402767" y="646237"/>
                          <a:pt x="319382" y="625528"/>
                          <a:pt x="208161" y="625528"/>
                        </a:cubicBezTo>
                        <a:cubicBezTo>
                          <a:pt x="96941" y="625528"/>
                          <a:pt x="0" y="646237"/>
                          <a:pt x="0" y="546371"/>
                        </a:cubicBezTo>
                        <a:cubicBezTo>
                          <a:pt x="0" y="446505"/>
                          <a:pt x="90163" y="365548"/>
                          <a:pt x="201384" y="365548"/>
                        </a:cubicBezTo>
                        <a:lnTo>
                          <a:pt x="205579" y="365548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円/楕円 84"/>
                  <p:cNvSpPr/>
                  <p:nvPr/>
                </p:nvSpPr>
                <p:spPr bwMode="auto">
                  <a:xfrm>
                    <a:off x="1204919" y="3016041"/>
                    <a:ext cx="81331" cy="81331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" name="グループ化 80"/>
                <p:cNvGrpSpPr/>
                <p:nvPr/>
              </p:nvGrpSpPr>
              <p:grpSpPr>
                <a:xfrm flipH="1">
                  <a:off x="1611981" y="2580636"/>
                  <a:ext cx="402767" cy="627307"/>
                  <a:chOff x="1176419" y="2580636"/>
                  <a:chExt cx="402767" cy="627307"/>
                </a:xfrm>
              </p:grpSpPr>
              <p:sp>
                <p:nvSpPr>
                  <p:cNvPr id="82" name="涙形 64"/>
                  <p:cNvSpPr/>
                  <p:nvPr/>
                </p:nvSpPr>
                <p:spPr bwMode="auto">
                  <a:xfrm>
                    <a:off x="1176419" y="2580636"/>
                    <a:ext cx="402767" cy="6273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2767" h="627307">
                        <a:moveTo>
                          <a:pt x="115280" y="0"/>
                        </a:moveTo>
                        <a:lnTo>
                          <a:pt x="402767" y="0"/>
                        </a:lnTo>
                        <a:lnTo>
                          <a:pt x="402767" y="365548"/>
                        </a:lnTo>
                        <a:lnTo>
                          <a:pt x="402767" y="377448"/>
                        </a:lnTo>
                        <a:lnTo>
                          <a:pt x="402767" y="546371"/>
                        </a:lnTo>
                        <a:cubicBezTo>
                          <a:pt x="402767" y="646237"/>
                          <a:pt x="319382" y="625528"/>
                          <a:pt x="208161" y="625528"/>
                        </a:cubicBezTo>
                        <a:cubicBezTo>
                          <a:pt x="96941" y="625528"/>
                          <a:pt x="0" y="646237"/>
                          <a:pt x="0" y="546371"/>
                        </a:cubicBezTo>
                        <a:cubicBezTo>
                          <a:pt x="0" y="446505"/>
                          <a:pt x="90163" y="365548"/>
                          <a:pt x="201384" y="365548"/>
                        </a:cubicBezTo>
                        <a:lnTo>
                          <a:pt x="205579" y="365548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円/楕円 82"/>
                  <p:cNvSpPr/>
                  <p:nvPr/>
                </p:nvSpPr>
                <p:spPr bwMode="auto">
                  <a:xfrm>
                    <a:off x="1204919" y="3016041"/>
                    <a:ext cx="81331" cy="81331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1" name="月 536"/>
              <p:cNvSpPr/>
              <p:nvPr/>
            </p:nvSpPr>
            <p:spPr bwMode="auto">
              <a:xfrm rot="3600000" flipH="1">
                <a:off x="1180961" y="931234"/>
                <a:ext cx="862041" cy="1342922"/>
              </a:xfrm>
              <a:custGeom>
                <a:avLst/>
                <a:gdLst/>
                <a:ahLst/>
                <a:cxnLst/>
                <a:rect l="l" t="t" r="r" b="b"/>
                <a:pathLst>
                  <a:path w="862041" h="1342922">
                    <a:moveTo>
                      <a:pt x="414487" y="189245"/>
                    </a:moveTo>
                    <a:cubicBezTo>
                      <a:pt x="283273" y="175687"/>
                      <a:pt x="164053" y="106856"/>
                      <a:pt x="86705" y="0"/>
                    </a:cubicBezTo>
                    <a:lnTo>
                      <a:pt x="86705" y="0"/>
                    </a:lnTo>
                    <a:cubicBezTo>
                      <a:pt x="37054" y="85997"/>
                      <a:pt x="62571" y="194766"/>
                      <a:pt x="143401" y="249459"/>
                    </a:cubicBezTo>
                    <a:cubicBezTo>
                      <a:pt x="94202" y="247082"/>
                      <a:pt x="45851" y="234381"/>
                      <a:pt x="0" y="213871"/>
                    </a:cubicBezTo>
                    <a:cubicBezTo>
                      <a:pt x="0" y="318387"/>
                      <a:pt x="84727" y="403114"/>
                      <a:pt x="189244" y="403114"/>
                    </a:cubicBezTo>
                    <a:cubicBezTo>
                      <a:pt x="285689" y="403115"/>
                      <a:pt x="365282" y="330971"/>
                      <a:pt x="373759" y="237297"/>
                    </a:cubicBezTo>
                    <a:cubicBezTo>
                      <a:pt x="389916" y="224425"/>
                      <a:pt x="403583" y="208130"/>
                      <a:pt x="414487" y="189245"/>
                    </a:cubicBezTo>
                    <a:close/>
                    <a:moveTo>
                      <a:pt x="862041" y="964432"/>
                    </a:moveTo>
                    <a:cubicBezTo>
                      <a:pt x="840234" y="964432"/>
                      <a:pt x="819289" y="968120"/>
                      <a:pt x="800062" y="975677"/>
                    </a:cubicBezTo>
                    <a:cubicBezTo>
                      <a:pt x="714701" y="936182"/>
                      <a:pt x="612425" y="969039"/>
                      <a:pt x="564203" y="1052563"/>
                    </a:cubicBezTo>
                    <a:cubicBezTo>
                      <a:pt x="511945" y="1143077"/>
                      <a:pt x="542957" y="1258816"/>
                      <a:pt x="633471" y="1311075"/>
                    </a:cubicBezTo>
                    <a:cubicBezTo>
                      <a:pt x="638634" y="1261112"/>
                      <a:pt x="651810" y="1212888"/>
                      <a:pt x="674351" y="1169092"/>
                    </a:cubicBezTo>
                    <a:cubicBezTo>
                      <a:pt x="681302" y="1266439"/>
                      <a:pt x="762740" y="1342922"/>
                      <a:pt x="862041" y="1342922"/>
                    </a:cubicBezTo>
                    <a:lnTo>
                      <a:pt x="862041" y="1342921"/>
                    </a:lnTo>
                    <a:cubicBezTo>
                      <a:pt x="808175" y="1222508"/>
                      <a:pt x="808175" y="1084845"/>
                      <a:pt x="862041" y="96443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2" name="グループ化 41"/>
              <p:cNvGrpSpPr/>
              <p:nvPr/>
            </p:nvGrpSpPr>
            <p:grpSpPr>
              <a:xfrm flipH="1">
                <a:off x="1962010" y="1034983"/>
                <a:ext cx="401451" cy="413156"/>
                <a:chOff x="8472560" y="1172557"/>
                <a:chExt cx="225670" cy="232250"/>
              </a:xfrm>
            </p:grpSpPr>
            <p:sp>
              <p:nvSpPr>
                <p:cNvPr id="78" name="円/楕円 77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円/楕円 78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" name="グループ化 42"/>
              <p:cNvGrpSpPr/>
              <p:nvPr/>
            </p:nvGrpSpPr>
            <p:grpSpPr>
              <a:xfrm>
                <a:off x="795835" y="1034983"/>
                <a:ext cx="401451" cy="413156"/>
                <a:chOff x="8472560" y="1172557"/>
                <a:chExt cx="225670" cy="232250"/>
              </a:xfrm>
            </p:grpSpPr>
            <p:sp>
              <p:nvSpPr>
                <p:cNvPr id="76" name="円/楕円 75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円/楕円 76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" name="台形 43"/>
              <p:cNvSpPr/>
              <p:nvPr/>
            </p:nvSpPr>
            <p:spPr bwMode="auto">
              <a:xfrm>
                <a:off x="1008178" y="2117618"/>
                <a:ext cx="1142012" cy="624164"/>
              </a:xfrm>
              <a:prstGeom prst="trapezoid">
                <a:avLst>
                  <a:gd name="adj" fmla="val 34296"/>
                </a:avLst>
              </a:prstGeom>
              <a:pattFill prst="dkVert">
                <a:fgClr>
                  <a:srgbClr val="CCECFF"/>
                </a:fgClr>
                <a:bgClr>
                  <a:schemeClr val="accent1">
                    <a:lumMod val="75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片側の 2 つの角を丸めた四角形 44"/>
              <p:cNvSpPr/>
              <p:nvPr/>
            </p:nvSpPr>
            <p:spPr bwMode="auto">
              <a:xfrm>
                <a:off x="1138851" y="1491656"/>
                <a:ext cx="880668" cy="76576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CCECFF"/>
                </a:fgClr>
                <a:bgClr>
                  <a:schemeClr val="accent1">
                    <a:lumMod val="75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片側の 2 つの角を丸めた四角形 45"/>
              <p:cNvSpPr/>
              <p:nvPr/>
            </p:nvSpPr>
            <p:spPr bwMode="auto">
              <a:xfrm>
                <a:off x="1173890" y="2256380"/>
                <a:ext cx="807310" cy="501950"/>
              </a:xfrm>
              <a:prstGeom prst="round2SameRect">
                <a:avLst>
                  <a:gd name="adj1" fmla="val 0"/>
                  <a:gd name="adj2" fmla="val 27988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円/楕円 46"/>
              <p:cNvSpPr/>
              <p:nvPr/>
            </p:nvSpPr>
            <p:spPr bwMode="auto">
              <a:xfrm>
                <a:off x="998908" y="587051"/>
                <a:ext cx="1160555" cy="1160555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台形 47"/>
              <p:cNvSpPr/>
              <p:nvPr/>
            </p:nvSpPr>
            <p:spPr bwMode="auto">
              <a:xfrm>
                <a:off x="866657" y="439108"/>
                <a:ext cx="1425057" cy="585157"/>
              </a:xfrm>
              <a:prstGeom prst="trapezoid">
                <a:avLst>
                  <a:gd name="adj" fmla="val 69184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円/楕円 62"/>
              <p:cNvSpPr/>
              <p:nvPr/>
            </p:nvSpPr>
            <p:spPr bwMode="auto">
              <a:xfrm>
                <a:off x="1112400" y="963209"/>
                <a:ext cx="389701" cy="38970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" name="円/楕円 63"/>
              <p:cNvSpPr/>
              <p:nvPr/>
            </p:nvSpPr>
            <p:spPr bwMode="auto">
              <a:xfrm>
                <a:off x="1654790" y="963209"/>
                <a:ext cx="389701" cy="38970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円/楕円 64"/>
              <p:cNvSpPr/>
              <p:nvPr/>
            </p:nvSpPr>
            <p:spPr bwMode="auto">
              <a:xfrm>
                <a:off x="1243749" y="1094556"/>
                <a:ext cx="127005" cy="127005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円/楕円 65"/>
              <p:cNvSpPr/>
              <p:nvPr/>
            </p:nvSpPr>
            <p:spPr bwMode="auto">
              <a:xfrm>
                <a:off x="1786139" y="1094556"/>
                <a:ext cx="127005" cy="127005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角丸四角形 421"/>
              <p:cNvSpPr/>
              <p:nvPr/>
            </p:nvSpPr>
            <p:spPr bwMode="auto">
              <a:xfrm rot="19800000" flipH="1">
                <a:off x="612542" y="1375782"/>
                <a:ext cx="748586" cy="743649"/>
              </a:xfrm>
              <a:custGeom>
                <a:avLst/>
                <a:gdLst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294543 w 516970"/>
                  <a:gd name="connsiteY16" fmla="*/ 218079 h 514290"/>
                  <a:gd name="connsiteX17" fmla="*/ 318949 w 516970"/>
                  <a:gd name="connsiteY17" fmla="*/ 227542 h 514290"/>
                  <a:gd name="connsiteX18" fmla="*/ 357432 w 516970"/>
                  <a:gd name="connsiteY18" fmla="*/ 83923 h 514290"/>
                  <a:gd name="connsiteX19" fmla="*/ 399373 w 516970"/>
                  <a:gd name="connsiteY19" fmla="*/ 59708 h 514290"/>
                  <a:gd name="connsiteX20" fmla="*/ 423588 w 516970"/>
                  <a:gd name="connsiteY20" fmla="*/ 101650 h 514290"/>
                  <a:gd name="connsiteX21" fmla="*/ 374413 w 516970"/>
                  <a:gd name="connsiteY21" fmla="*/ 285170 h 514290"/>
                  <a:gd name="connsiteX22" fmla="*/ 379651 w 516970"/>
                  <a:gd name="connsiteY22" fmla="*/ 304204 h 514290"/>
                  <a:gd name="connsiteX23" fmla="*/ 465707 w 516970"/>
                  <a:gd name="connsiteY23" fmla="*/ 212362 h 514290"/>
                  <a:gd name="connsiteX24" fmla="*/ 507598 w 516970"/>
                  <a:gd name="connsiteY24" fmla="*/ 210999 h 514290"/>
                  <a:gd name="connsiteX25" fmla="*/ 508961 w 516970"/>
                  <a:gd name="connsiteY25" fmla="*/ 252890 h 514290"/>
                  <a:gd name="connsiteX26" fmla="*/ 399194 w 516970"/>
                  <a:gd name="connsiteY26" fmla="*/ 370036 h 514290"/>
                  <a:gd name="connsiteX27" fmla="*/ 386307 w 516970"/>
                  <a:gd name="connsiteY27" fmla="*/ 388283 h 514290"/>
                  <a:gd name="connsiteX28" fmla="*/ 260300 w 516970"/>
                  <a:gd name="connsiteY28" fmla="*/ 514290 h 514290"/>
                  <a:gd name="connsiteX29" fmla="*/ 211253 w 516970"/>
                  <a:gd name="connsiteY29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294543 w 516970"/>
                  <a:gd name="connsiteY16" fmla="*/ 218079 h 514290"/>
                  <a:gd name="connsiteX17" fmla="*/ 318949 w 516970"/>
                  <a:gd name="connsiteY17" fmla="*/ 227542 h 514290"/>
                  <a:gd name="connsiteX18" fmla="*/ 357432 w 516970"/>
                  <a:gd name="connsiteY18" fmla="*/ 83923 h 514290"/>
                  <a:gd name="connsiteX19" fmla="*/ 399373 w 516970"/>
                  <a:gd name="connsiteY19" fmla="*/ 59708 h 514290"/>
                  <a:gd name="connsiteX20" fmla="*/ 423588 w 516970"/>
                  <a:gd name="connsiteY20" fmla="*/ 101650 h 514290"/>
                  <a:gd name="connsiteX21" fmla="*/ 374413 w 516970"/>
                  <a:gd name="connsiteY21" fmla="*/ 285170 h 514290"/>
                  <a:gd name="connsiteX22" fmla="*/ 465707 w 516970"/>
                  <a:gd name="connsiteY22" fmla="*/ 212362 h 514290"/>
                  <a:gd name="connsiteX23" fmla="*/ 507598 w 516970"/>
                  <a:gd name="connsiteY23" fmla="*/ 210999 h 514290"/>
                  <a:gd name="connsiteX24" fmla="*/ 508961 w 516970"/>
                  <a:gd name="connsiteY24" fmla="*/ 252890 h 514290"/>
                  <a:gd name="connsiteX25" fmla="*/ 399194 w 516970"/>
                  <a:gd name="connsiteY25" fmla="*/ 370036 h 514290"/>
                  <a:gd name="connsiteX26" fmla="*/ 386307 w 516970"/>
                  <a:gd name="connsiteY26" fmla="*/ 388283 h 514290"/>
                  <a:gd name="connsiteX27" fmla="*/ 260300 w 516970"/>
                  <a:gd name="connsiteY27" fmla="*/ 514290 h 514290"/>
                  <a:gd name="connsiteX28" fmla="*/ 211253 w 516970"/>
                  <a:gd name="connsiteY28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318949 w 516970"/>
                  <a:gd name="connsiteY16" fmla="*/ 227542 h 514290"/>
                  <a:gd name="connsiteX17" fmla="*/ 357432 w 516970"/>
                  <a:gd name="connsiteY17" fmla="*/ 83923 h 514290"/>
                  <a:gd name="connsiteX18" fmla="*/ 399373 w 516970"/>
                  <a:gd name="connsiteY18" fmla="*/ 59708 h 514290"/>
                  <a:gd name="connsiteX19" fmla="*/ 423588 w 516970"/>
                  <a:gd name="connsiteY19" fmla="*/ 101650 h 514290"/>
                  <a:gd name="connsiteX20" fmla="*/ 374413 w 516970"/>
                  <a:gd name="connsiteY20" fmla="*/ 285170 h 514290"/>
                  <a:gd name="connsiteX21" fmla="*/ 465707 w 516970"/>
                  <a:gd name="connsiteY21" fmla="*/ 212362 h 514290"/>
                  <a:gd name="connsiteX22" fmla="*/ 507598 w 516970"/>
                  <a:gd name="connsiteY22" fmla="*/ 210999 h 514290"/>
                  <a:gd name="connsiteX23" fmla="*/ 508961 w 516970"/>
                  <a:gd name="connsiteY23" fmla="*/ 252890 h 514290"/>
                  <a:gd name="connsiteX24" fmla="*/ 399194 w 516970"/>
                  <a:gd name="connsiteY24" fmla="*/ 370036 h 514290"/>
                  <a:gd name="connsiteX25" fmla="*/ 386307 w 516970"/>
                  <a:gd name="connsiteY25" fmla="*/ 388283 h 514290"/>
                  <a:gd name="connsiteX26" fmla="*/ 260300 w 516970"/>
                  <a:gd name="connsiteY26" fmla="*/ 514290 h 514290"/>
                  <a:gd name="connsiteX27" fmla="*/ 211253 w 516970"/>
                  <a:gd name="connsiteY27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26054 w 516970"/>
                  <a:gd name="connsiteY11" fmla="*/ 218080 h 514290"/>
                  <a:gd name="connsiteX12" fmla="*/ 226054 w 516970"/>
                  <a:gd name="connsiteY12" fmla="*/ 34245 h 514290"/>
                  <a:gd name="connsiteX13" fmla="*/ 260299 w 516970"/>
                  <a:gd name="connsiteY13" fmla="*/ 0 h 514290"/>
                  <a:gd name="connsiteX14" fmla="*/ 294544 w 516970"/>
                  <a:gd name="connsiteY14" fmla="*/ 34245 h 514290"/>
                  <a:gd name="connsiteX15" fmla="*/ 318949 w 516970"/>
                  <a:gd name="connsiteY15" fmla="*/ 227542 h 514290"/>
                  <a:gd name="connsiteX16" fmla="*/ 357432 w 516970"/>
                  <a:gd name="connsiteY16" fmla="*/ 83923 h 514290"/>
                  <a:gd name="connsiteX17" fmla="*/ 399373 w 516970"/>
                  <a:gd name="connsiteY17" fmla="*/ 59708 h 514290"/>
                  <a:gd name="connsiteX18" fmla="*/ 423588 w 516970"/>
                  <a:gd name="connsiteY18" fmla="*/ 101650 h 514290"/>
                  <a:gd name="connsiteX19" fmla="*/ 374413 w 516970"/>
                  <a:gd name="connsiteY19" fmla="*/ 285170 h 514290"/>
                  <a:gd name="connsiteX20" fmla="*/ 465707 w 516970"/>
                  <a:gd name="connsiteY20" fmla="*/ 212362 h 514290"/>
                  <a:gd name="connsiteX21" fmla="*/ 507598 w 516970"/>
                  <a:gd name="connsiteY21" fmla="*/ 210999 h 514290"/>
                  <a:gd name="connsiteX22" fmla="*/ 508961 w 516970"/>
                  <a:gd name="connsiteY22" fmla="*/ 252890 h 514290"/>
                  <a:gd name="connsiteX23" fmla="*/ 399194 w 516970"/>
                  <a:gd name="connsiteY23" fmla="*/ 370036 h 514290"/>
                  <a:gd name="connsiteX24" fmla="*/ 386307 w 516970"/>
                  <a:gd name="connsiteY24" fmla="*/ 388283 h 514290"/>
                  <a:gd name="connsiteX25" fmla="*/ 260300 w 516970"/>
                  <a:gd name="connsiteY25" fmla="*/ 514290 h 514290"/>
                  <a:gd name="connsiteX26" fmla="*/ 211253 w 516970"/>
                  <a:gd name="connsiteY26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80640 w 516970"/>
                  <a:gd name="connsiteY7" fmla="*/ 101989 h 514290"/>
                  <a:gd name="connsiteX8" fmla="*/ 100988 w 516970"/>
                  <a:gd name="connsiteY8" fmla="*/ 58041 h 514290"/>
                  <a:gd name="connsiteX9" fmla="*/ 144935 w 516970"/>
                  <a:gd name="connsiteY9" fmla="*/ 78389 h 514290"/>
                  <a:gd name="connsiteX10" fmla="*/ 226054 w 516970"/>
                  <a:gd name="connsiteY10" fmla="*/ 218080 h 514290"/>
                  <a:gd name="connsiteX11" fmla="*/ 226054 w 516970"/>
                  <a:gd name="connsiteY11" fmla="*/ 34245 h 514290"/>
                  <a:gd name="connsiteX12" fmla="*/ 260299 w 516970"/>
                  <a:gd name="connsiteY12" fmla="*/ 0 h 514290"/>
                  <a:gd name="connsiteX13" fmla="*/ 294544 w 516970"/>
                  <a:gd name="connsiteY13" fmla="*/ 34245 h 514290"/>
                  <a:gd name="connsiteX14" fmla="*/ 318949 w 516970"/>
                  <a:gd name="connsiteY14" fmla="*/ 227542 h 514290"/>
                  <a:gd name="connsiteX15" fmla="*/ 357432 w 516970"/>
                  <a:gd name="connsiteY15" fmla="*/ 83923 h 514290"/>
                  <a:gd name="connsiteX16" fmla="*/ 399373 w 516970"/>
                  <a:gd name="connsiteY16" fmla="*/ 59708 h 514290"/>
                  <a:gd name="connsiteX17" fmla="*/ 423588 w 516970"/>
                  <a:gd name="connsiteY17" fmla="*/ 101650 h 514290"/>
                  <a:gd name="connsiteX18" fmla="*/ 374413 w 516970"/>
                  <a:gd name="connsiteY18" fmla="*/ 285170 h 514290"/>
                  <a:gd name="connsiteX19" fmla="*/ 465707 w 516970"/>
                  <a:gd name="connsiteY19" fmla="*/ 212362 h 514290"/>
                  <a:gd name="connsiteX20" fmla="*/ 507598 w 516970"/>
                  <a:gd name="connsiteY20" fmla="*/ 210999 h 514290"/>
                  <a:gd name="connsiteX21" fmla="*/ 508961 w 516970"/>
                  <a:gd name="connsiteY21" fmla="*/ 252890 h 514290"/>
                  <a:gd name="connsiteX22" fmla="*/ 399194 w 516970"/>
                  <a:gd name="connsiteY22" fmla="*/ 370036 h 514290"/>
                  <a:gd name="connsiteX23" fmla="*/ 386307 w 516970"/>
                  <a:gd name="connsiteY23" fmla="*/ 388283 h 514290"/>
                  <a:gd name="connsiteX24" fmla="*/ 260300 w 516970"/>
                  <a:gd name="connsiteY24" fmla="*/ 514290 h 514290"/>
                  <a:gd name="connsiteX25" fmla="*/ 211253 w 516970"/>
                  <a:gd name="connsiteY25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26788 w 517704"/>
                  <a:gd name="connsiteY9" fmla="*/ 21808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19683 w 517704"/>
                  <a:gd name="connsiteY13" fmla="*/ 227542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26788 w 517704"/>
                  <a:gd name="connsiteY9" fmla="*/ 21808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11361 w 517704"/>
                  <a:gd name="connsiteY9" fmla="*/ 23337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19423 w 517704"/>
                  <a:gd name="connsiteY9" fmla="*/ 227026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02160 w 517704"/>
                  <a:gd name="connsiteY9" fmla="*/ 223794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02160 w 517704"/>
                  <a:gd name="connsiteY9" fmla="*/ 223794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2232 w 517704"/>
                  <a:gd name="connsiteY13" fmla="*/ 228682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17704" h="514290">
                    <a:moveTo>
                      <a:pt x="211987" y="504387"/>
                    </a:moveTo>
                    <a:cubicBezTo>
                      <a:pt x="184876" y="492921"/>
                      <a:pt x="162614" y="472236"/>
                      <a:pt x="150479" y="445562"/>
                    </a:cubicBezTo>
                    <a:cubicBezTo>
                      <a:pt x="118384" y="419308"/>
                      <a:pt x="42723" y="374490"/>
                      <a:pt x="19418" y="346861"/>
                    </a:cubicBezTo>
                    <a:cubicBezTo>
                      <a:pt x="-3887" y="319232"/>
                      <a:pt x="-5454" y="300731"/>
                      <a:pt x="10646" y="279787"/>
                    </a:cubicBezTo>
                    <a:cubicBezTo>
                      <a:pt x="26746" y="258843"/>
                      <a:pt x="56776" y="254916"/>
                      <a:pt x="77720" y="271016"/>
                    </a:cubicBezTo>
                    <a:lnTo>
                      <a:pt x="138890" y="318038"/>
                    </a:lnTo>
                    <a:lnTo>
                      <a:pt x="81374" y="101989"/>
                    </a:lnTo>
                    <a:cubicBezTo>
                      <a:pt x="74857" y="84235"/>
                      <a:pt x="83967" y="64559"/>
                      <a:pt x="101722" y="58041"/>
                    </a:cubicBezTo>
                    <a:cubicBezTo>
                      <a:pt x="119476" y="51524"/>
                      <a:pt x="139152" y="60634"/>
                      <a:pt x="145669" y="78389"/>
                    </a:cubicBezTo>
                    <a:lnTo>
                      <a:pt x="202160" y="223794"/>
                    </a:lnTo>
                    <a:lnTo>
                      <a:pt x="226788" y="34245"/>
                    </a:lnTo>
                    <a:cubicBezTo>
                      <a:pt x="226788" y="15332"/>
                      <a:pt x="242120" y="0"/>
                      <a:pt x="261033" y="0"/>
                    </a:cubicBezTo>
                    <a:cubicBezTo>
                      <a:pt x="279946" y="0"/>
                      <a:pt x="295278" y="15332"/>
                      <a:pt x="295278" y="34245"/>
                    </a:cubicBezTo>
                    <a:cubicBezTo>
                      <a:pt x="305053" y="72169"/>
                      <a:pt x="291751" y="220402"/>
                      <a:pt x="302232" y="228682"/>
                    </a:cubicBezTo>
                    <a:lnTo>
                      <a:pt x="358166" y="83923"/>
                    </a:lnTo>
                    <a:cubicBezTo>
                      <a:pt x="363061" y="65655"/>
                      <a:pt x="381839" y="54813"/>
                      <a:pt x="400107" y="59708"/>
                    </a:cubicBezTo>
                    <a:cubicBezTo>
                      <a:pt x="418376" y="64603"/>
                      <a:pt x="429217" y="83381"/>
                      <a:pt x="424322" y="101650"/>
                    </a:cubicBezTo>
                    <a:lnTo>
                      <a:pt x="375147" y="285170"/>
                    </a:lnTo>
                    <a:cubicBezTo>
                      <a:pt x="382167" y="303622"/>
                      <a:pt x="444244" y="224724"/>
                      <a:pt x="466441" y="212362"/>
                    </a:cubicBezTo>
                    <a:cubicBezTo>
                      <a:pt x="488638" y="200000"/>
                      <a:pt x="496388" y="199808"/>
                      <a:pt x="508332" y="210999"/>
                    </a:cubicBezTo>
                    <a:cubicBezTo>
                      <a:pt x="520276" y="222191"/>
                      <a:pt x="520886" y="240946"/>
                      <a:pt x="509695" y="252890"/>
                    </a:cubicBezTo>
                    <a:lnTo>
                      <a:pt x="399928" y="370036"/>
                    </a:lnTo>
                    <a:lnTo>
                      <a:pt x="387041" y="388283"/>
                    </a:lnTo>
                    <a:cubicBezTo>
                      <a:pt x="387041" y="457875"/>
                      <a:pt x="330626" y="514290"/>
                      <a:pt x="261034" y="514290"/>
                    </a:cubicBezTo>
                    <a:cubicBezTo>
                      <a:pt x="243636" y="514290"/>
                      <a:pt x="227062" y="510764"/>
                      <a:pt x="211987" y="50438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角丸四角形 421"/>
              <p:cNvSpPr/>
              <p:nvPr/>
            </p:nvSpPr>
            <p:spPr bwMode="auto">
              <a:xfrm rot="1800000">
                <a:off x="1842692" y="1375782"/>
                <a:ext cx="748586" cy="743649"/>
              </a:xfrm>
              <a:custGeom>
                <a:avLst/>
                <a:gdLst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294543 w 516970"/>
                  <a:gd name="connsiteY16" fmla="*/ 218079 h 514290"/>
                  <a:gd name="connsiteX17" fmla="*/ 318949 w 516970"/>
                  <a:gd name="connsiteY17" fmla="*/ 227542 h 514290"/>
                  <a:gd name="connsiteX18" fmla="*/ 357432 w 516970"/>
                  <a:gd name="connsiteY18" fmla="*/ 83923 h 514290"/>
                  <a:gd name="connsiteX19" fmla="*/ 399373 w 516970"/>
                  <a:gd name="connsiteY19" fmla="*/ 59708 h 514290"/>
                  <a:gd name="connsiteX20" fmla="*/ 423588 w 516970"/>
                  <a:gd name="connsiteY20" fmla="*/ 101650 h 514290"/>
                  <a:gd name="connsiteX21" fmla="*/ 374413 w 516970"/>
                  <a:gd name="connsiteY21" fmla="*/ 285170 h 514290"/>
                  <a:gd name="connsiteX22" fmla="*/ 379651 w 516970"/>
                  <a:gd name="connsiteY22" fmla="*/ 304204 h 514290"/>
                  <a:gd name="connsiteX23" fmla="*/ 465707 w 516970"/>
                  <a:gd name="connsiteY23" fmla="*/ 212362 h 514290"/>
                  <a:gd name="connsiteX24" fmla="*/ 507598 w 516970"/>
                  <a:gd name="connsiteY24" fmla="*/ 210999 h 514290"/>
                  <a:gd name="connsiteX25" fmla="*/ 508961 w 516970"/>
                  <a:gd name="connsiteY25" fmla="*/ 252890 h 514290"/>
                  <a:gd name="connsiteX26" fmla="*/ 399194 w 516970"/>
                  <a:gd name="connsiteY26" fmla="*/ 370036 h 514290"/>
                  <a:gd name="connsiteX27" fmla="*/ 386307 w 516970"/>
                  <a:gd name="connsiteY27" fmla="*/ 388283 h 514290"/>
                  <a:gd name="connsiteX28" fmla="*/ 260300 w 516970"/>
                  <a:gd name="connsiteY28" fmla="*/ 514290 h 514290"/>
                  <a:gd name="connsiteX29" fmla="*/ 211253 w 516970"/>
                  <a:gd name="connsiteY29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294543 w 516970"/>
                  <a:gd name="connsiteY16" fmla="*/ 218079 h 514290"/>
                  <a:gd name="connsiteX17" fmla="*/ 318949 w 516970"/>
                  <a:gd name="connsiteY17" fmla="*/ 227542 h 514290"/>
                  <a:gd name="connsiteX18" fmla="*/ 357432 w 516970"/>
                  <a:gd name="connsiteY18" fmla="*/ 83923 h 514290"/>
                  <a:gd name="connsiteX19" fmla="*/ 399373 w 516970"/>
                  <a:gd name="connsiteY19" fmla="*/ 59708 h 514290"/>
                  <a:gd name="connsiteX20" fmla="*/ 423588 w 516970"/>
                  <a:gd name="connsiteY20" fmla="*/ 101650 h 514290"/>
                  <a:gd name="connsiteX21" fmla="*/ 374413 w 516970"/>
                  <a:gd name="connsiteY21" fmla="*/ 285170 h 514290"/>
                  <a:gd name="connsiteX22" fmla="*/ 465707 w 516970"/>
                  <a:gd name="connsiteY22" fmla="*/ 212362 h 514290"/>
                  <a:gd name="connsiteX23" fmla="*/ 507598 w 516970"/>
                  <a:gd name="connsiteY23" fmla="*/ 210999 h 514290"/>
                  <a:gd name="connsiteX24" fmla="*/ 508961 w 516970"/>
                  <a:gd name="connsiteY24" fmla="*/ 252890 h 514290"/>
                  <a:gd name="connsiteX25" fmla="*/ 399194 w 516970"/>
                  <a:gd name="connsiteY25" fmla="*/ 370036 h 514290"/>
                  <a:gd name="connsiteX26" fmla="*/ 386307 w 516970"/>
                  <a:gd name="connsiteY26" fmla="*/ 388283 h 514290"/>
                  <a:gd name="connsiteX27" fmla="*/ 260300 w 516970"/>
                  <a:gd name="connsiteY27" fmla="*/ 514290 h 514290"/>
                  <a:gd name="connsiteX28" fmla="*/ 211253 w 516970"/>
                  <a:gd name="connsiteY28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318949 w 516970"/>
                  <a:gd name="connsiteY16" fmla="*/ 227542 h 514290"/>
                  <a:gd name="connsiteX17" fmla="*/ 357432 w 516970"/>
                  <a:gd name="connsiteY17" fmla="*/ 83923 h 514290"/>
                  <a:gd name="connsiteX18" fmla="*/ 399373 w 516970"/>
                  <a:gd name="connsiteY18" fmla="*/ 59708 h 514290"/>
                  <a:gd name="connsiteX19" fmla="*/ 423588 w 516970"/>
                  <a:gd name="connsiteY19" fmla="*/ 101650 h 514290"/>
                  <a:gd name="connsiteX20" fmla="*/ 374413 w 516970"/>
                  <a:gd name="connsiteY20" fmla="*/ 285170 h 514290"/>
                  <a:gd name="connsiteX21" fmla="*/ 465707 w 516970"/>
                  <a:gd name="connsiteY21" fmla="*/ 212362 h 514290"/>
                  <a:gd name="connsiteX22" fmla="*/ 507598 w 516970"/>
                  <a:gd name="connsiteY22" fmla="*/ 210999 h 514290"/>
                  <a:gd name="connsiteX23" fmla="*/ 508961 w 516970"/>
                  <a:gd name="connsiteY23" fmla="*/ 252890 h 514290"/>
                  <a:gd name="connsiteX24" fmla="*/ 399194 w 516970"/>
                  <a:gd name="connsiteY24" fmla="*/ 370036 h 514290"/>
                  <a:gd name="connsiteX25" fmla="*/ 386307 w 516970"/>
                  <a:gd name="connsiteY25" fmla="*/ 388283 h 514290"/>
                  <a:gd name="connsiteX26" fmla="*/ 260300 w 516970"/>
                  <a:gd name="connsiteY26" fmla="*/ 514290 h 514290"/>
                  <a:gd name="connsiteX27" fmla="*/ 211253 w 516970"/>
                  <a:gd name="connsiteY27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26054 w 516970"/>
                  <a:gd name="connsiteY11" fmla="*/ 218080 h 514290"/>
                  <a:gd name="connsiteX12" fmla="*/ 226054 w 516970"/>
                  <a:gd name="connsiteY12" fmla="*/ 34245 h 514290"/>
                  <a:gd name="connsiteX13" fmla="*/ 260299 w 516970"/>
                  <a:gd name="connsiteY13" fmla="*/ 0 h 514290"/>
                  <a:gd name="connsiteX14" fmla="*/ 294544 w 516970"/>
                  <a:gd name="connsiteY14" fmla="*/ 34245 h 514290"/>
                  <a:gd name="connsiteX15" fmla="*/ 318949 w 516970"/>
                  <a:gd name="connsiteY15" fmla="*/ 227542 h 514290"/>
                  <a:gd name="connsiteX16" fmla="*/ 357432 w 516970"/>
                  <a:gd name="connsiteY16" fmla="*/ 83923 h 514290"/>
                  <a:gd name="connsiteX17" fmla="*/ 399373 w 516970"/>
                  <a:gd name="connsiteY17" fmla="*/ 59708 h 514290"/>
                  <a:gd name="connsiteX18" fmla="*/ 423588 w 516970"/>
                  <a:gd name="connsiteY18" fmla="*/ 101650 h 514290"/>
                  <a:gd name="connsiteX19" fmla="*/ 374413 w 516970"/>
                  <a:gd name="connsiteY19" fmla="*/ 285170 h 514290"/>
                  <a:gd name="connsiteX20" fmla="*/ 465707 w 516970"/>
                  <a:gd name="connsiteY20" fmla="*/ 212362 h 514290"/>
                  <a:gd name="connsiteX21" fmla="*/ 507598 w 516970"/>
                  <a:gd name="connsiteY21" fmla="*/ 210999 h 514290"/>
                  <a:gd name="connsiteX22" fmla="*/ 508961 w 516970"/>
                  <a:gd name="connsiteY22" fmla="*/ 252890 h 514290"/>
                  <a:gd name="connsiteX23" fmla="*/ 399194 w 516970"/>
                  <a:gd name="connsiteY23" fmla="*/ 370036 h 514290"/>
                  <a:gd name="connsiteX24" fmla="*/ 386307 w 516970"/>
                  <a:gd name="connsiteY24" fmla="*/ 388283 h 514290"/>
                  <a:gd name="connsiteX25" fmla="*/ 260300 w 516970"/>
                  <a:gd name="connsiteY25" fmla="*/ 514290 h 514290"/>
                  <a:gd name="connsiteX26" fmla="*/ 211253 w 516970"/>
                  <a:gd name="connsiteY26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80640 w 516970"/>
                  <a:gd name="connsiteY7" fmla="*/ 101989 h 514290"/>
                  <a:gd name="connsiteX8" fmla="*/ 100988 w 516970"/>
                  <a:gd name="connsiteY8" fmla="*/ 58041 h 514290"/>
                  <a:gd name="connsiteX9" fmla="*/ 144935 w 516970"/>
                  <a:gd name="connsiteY9" fmla="*/ 78389 h 514290"/>
                  <a:gd name="connsiteX10" fmla="*/ 226054 w 516970"/>
                  <a:gd name="connsiteY10" fmla="*/ 218080 h 514290"/>
                  <a:gd name="connsiteX11" fmla="*/ 226054 w 516970"/>
                  <a:gd name="connsiteY11" fmla="*/ 34245 h 514290"/>
                  <a:gd name="connsiteX12" fmla="*/ 260299 w 516970"/>
                  <a:gd name="connsiteY12" fmla="*/ 0 h 514290"/>
                  <a:gd name="connsiteX13" fmla="*/ 294544 w 516970"/>
                  <a:gd name="connsiteY13" fmla="*/ 34245 h 514290"/>
                  <a:gd name="connsiteX14" fmla="*/ 318949 w 516970"/>
                  <a:gd name="connsiteY14" fmla="*/ 227542 h 514290"/>
                  <a:gd name="connsiteX15" fmla="*/ 357432 w 516970"/>
                  <a:gd name="connsiteY15" fmla="*/ 83923 h 514290"/>
                  <a:gd name="connsiteX16" fmla="*/ 399373 w 516970"/>
                  <a:gd name="connsiteY16" fmla="*/ 59708 h 514290"/>
                  <a:gd name="connsiteX17" fmla="*/ 423588 w 516970"/>
                  <a:gd name="connsiteY17" fmla="*/ 101650 h 514290"/>
                  <a:gd name="connsiteX18" fmla="*/ 374413 w 516970"/>
                  <a:gd name="connsiteY18" fmla="*/ 285170 h 514290"/>
                  <a:gd name="connsiteX19" fmla="*/ 465707 w 516970"/>
                  <a:gd name="connsiteY19" fmla="*/ 212362 h 514290"/>
                  <a:gd name="connsiteX20" fmla="*/ 507598 w 516970"/>
                  <a:gd name="connsiteY20" fmla="*/ 210999 h 514290"/>
                  <a:gd name="connsiteX21" fmla="*/ 508961 w 516970"/>
                  <a:gd name="connsiteY21" fmla="*/ 252890 h 514290"/>
                  <a:gd name="connsiteX22" fmla="*/ 399194 w 516970"/>
                  <a:gd name="connsiteY22" fmla="*/ 370036 h 514290"/>
                  <a:gd name="connsiteX23" fmla="*/ 386307 w 516970"/>
                  <a:gd name="connsiteY23" fmla="*/ 388283 h 514290"/>
                  <a:gd name="connsiteX24" fmla="*/ 260300 w 516970"/>
                  <a:gd name="connsiteY24" fmla="*/ 514290 h 514290"/>
                  <a:gd name="connsiteX25" fmla="*/ 211253 w 516970"/>
                  <a:gd name="connsiteY25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26788 w 517704"/>
                  <a:gd name="connsiteY9" fmla="*/ 21808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19683 w 517704"/>
                  <a:gd name="connsiteY13" fmla="*/ 227542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26788 w 517704"/>
                  <a:gd name="connsiteY9" fmla="*/ 21808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11361 w 517704"/>
                  <a:gd name="connsiteY9" fmla="*/ 23337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19423 w 517704"/>
                  <a:gd name="connsiteY9" fmla="*/ 227026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02160 w 517704"/>
                  <a:gd name="connsiteY9" fmla="*/ 223794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02160 w 517704"/>
                  <a:gd name="connsiteY9" fmla="*/ 223794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2232 w 517704"/>
                  <a:gd name="connsiteY13" fmla="*/ 228682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17704" h="514290">
                    <a:moveTo>
                      <a:pt x="211987" y="504387"/>
                    </a:moveTo>
                    <a:cubicBezTo>
                      <a:pt x="184876" y="492921"/>
                      <a:pt x="162614" y="472236"/>
                      <a:pt x="150479" y="445562"/>
                    </a:cubicBezTo>
                    <a:cubicBezTo>
                      <a:pt x="118384" y="419308"/>
                      <a:pt x="42723" y="374490"/>
                      <a:pt x="19418" y="346861"/>
                    </a:cubicBezTo>
                    <a:cubicBezTo>
                      <a:pt x="-3887" y="319232"/>
                      <a:pt x="-5454" y="300731"/>
                      <a:pt x="10646" y="279787"/>
                    </a:cubicBezTo>
                    <a:cubicBezTo>
                      <a:pt x="26746" y="258843"/>
                      <a:pt x="56776" y="254916"/>
                      <a:pt x="77720" y="271016"/>
                    </a:cubicBezTo>
                    <a:lnTo>
                      <a:pt x="138890" y="318038"/>
                    </a:lnTo>
                    <a:lnTo>
                      <a:pt x="81374" y="101989"/>
                    </a:lnTo>
                    <a:cubicBezTo>
                      <a:pt x="74857" y="84235"/>
                      <a:pt x="83967" y="64559"/>
                      <a:pt x="101722" y="58041"/>
                    </a:cubicBezTo>
                    <a:cubicBezTo>
                      <a:pt x="119476" y="51524"/>
                      <a:pt x="139152" y="60634"/>
                      <a:pt x="145669" y="78389"/>
                    </a:cubicBezTo>
                    <a:lnTo>
                      <a:pt x="202160" y="223794"/>
                    </a:lnTo>
                    <a:lnTo>
                      <a:pt x="226788" y="34245"/>
                    </a:lnTo>
                    <a:cubicBezTo>
                      <a:pt x="226788" y="15332"/>
                      <a:pt x="242120" y="0"/>
                      <a:pt x="261033" y="0"/>
                    </a:cubicBezTo>
                    <a:cubicBezTo>
                      <a:pt x="279946" y="0"/>
                      <a:pt x="295278" y="15332"/>
                      <a:pt x="295278" y="34245"/>
                    </a:cubicBezTo>
                    <a:cubicBezTo>
                      <a:pt x="305053" y="72169"/>
                      <a:pt x="291751" y="220402"/>
                      <a:pt x="302232" y="228682"/>
                    </a:cubicBezTo>
                    <a:lnTo>
                      <a:pt x="358166" y="83923"/>
                    </a:lnTo>
                    <a:cubicBezTo>
                      <a:pt x="363061" y="65655"/>
                      <a:pt x="381839" y="54813"/>
                      <a:pt x="400107" y="59708"/>
                    </a:cubicBezTo>
                    <a:cubicBezTo>
                      <a:pt x="418376" y="64603"/>
                      <a:pt x="429217" y="83381"/>
                      <a:pt x="424322" y="101650"/>
                    </a:cubicBezTo>
                    <a:lnTo>
                      <a:pt x="375147" y="285170"/>
                    </a:lnTo>
                    <a:cubicBezTo>
                      <a:pt x="382167" y="303622"/>
                      <a:pt x="444244" y="224724"/>
                      <a:pt x="466441" y="212362"/>
                    </a:cubicBezTo>
                    <a:cubicBezTo>
                      <a:pt x="488638" y="200000"/>
                      <a:pt x="496388" y="199808"/>
                      <a:pt x="508332" y="210999"/>
                    </a:cubicBezTo>
                    <a:cubicBezTo>
                      <a:pt x="520276" y="222191"/>
                      <a:pt x="520886" y="240946"/>
                      <a:pt x="509695" y="252890"/>
                    </a:cubicBezTo>
                    <a:lnTo>
                      <a:pt x="399928" y="370036"/>
                    </a:lnTo>
                    <a:lnTo>
                      <a:pt x="387041" y="388283"/>
                    </a:lnTo>
                    <a:cubicBezTo>
                      <a:pt x="387041" y="457875"/>
                      <a:pt x="330626" y="514290"/>
                      <a:pt x="261034" y="514290"/>
                    </a:cubicBezTo>
                    <a:cubicBezTo>
                      <a:pt x="243636" y="514290"/>
                      <a:pt x="227062" y="510764"/>
                      <a:pt x="211987" y="50438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円/楕円 120"/>
              <p:cNvSpPr/>
              <p:nvPr/>
            </p:nvSpPr>
            <p:spPr bwMode="auto">
              <a:xfrm>
                <a:off x="1442611" y="1447638"/>
                <a:ext cx="280318" cy="172850"/>
              </a:xfrm>
              <a:custGeom>
                <a:avLst/>
                <a:gdLst>
                  <a:gd name="connsiteX0" fmla="*/ 0 w 280317"/>
                  <a:gd name="connsiteY0" fmla="*/ 78805 h 157610"/>
                  <a:gd name="connsiteX1" fmla="*/ 140159 w 280317"/>
                  <a:gd name="connsiteY1" fmla="*/ 0 h 157610"/>
                  <a:gd name="connsiteX2" fmla="*/ 280318 w 280317"/>
                  <a:gd name="connsiteY2" fmla="*/ 78805 h 157610"/>
                  <a:gd name="connsiteX3" fmla="*/ 140159 w 280317"/>
                  <a:gd name="connsiteY3" fmla="*/ 157610 h 157610"/>
                  <a:gd name="connsiteX4" fmla="*/ 0 w 280317"/>
                  <a:gd name="connsiteY4" fmla="*/ 78805 h 157610"/>
                  <a:gd name="connsiteX0" fmla="*/ 0 w 280318"/>
                  <a:gd name="connsiteY0" fmla="*/ 78805 h 157610"/>
                  <a:gd name="connsiteX1" fmla="*/ 140159 w 280318"/>
                  <a:gd name="connsiteY1" fmla="*/ 0 h 157610"/>
                  <a:gd name="connsiteX2" fmla="*/ 280318 w 280318"/>
                  <a:gd name="connsiteY2" fmla="*/ 78805 h 157610"/>
                  <a:gd name="connsiteX3" fmla="*/ 140159 w 280318"/>
                  <a:gd name="connsiteY3" fmla="*/ 157610 h 157610"/>
                  <a:gd name="connsiteX4" fmla="*/ 0 w 280318"/>
                  <a:gd name="connsiteY4" fmla="*/ 78805 h 157610"/>
                  <a:gd name="connsiteX0" fmla="*/ 0 w 280318"/>
                  <a:gd name="connsiteY0" fmla="*/ 121985 h 200790"/>
                  <a:gd name="connsiteX1" fmla="*/ 142699 w 280318"/>
                  <a:gd name="connsiteY1" fmla="*/ 0 h 200790"/>
                  <a:gd name="connsiteX2" fmla="*/ 280318 w 280318"/>
                  <a:gd name="connsiteY2" fmla="*/ 121985 h 200790"/>
                  <a:gd name="connsiteX3" fmla="*/ 140159 w 280318"/>
                  <a:gd name="connsiteY3" fmla="*/ 200790 h 200790"/>
                  <a:gd name="connsiteX4" fmla="*/ 0 w 280318"/>
                  <a:gd name="connsiteY4" fmla="*/ 121985 h 200790"/>
                  <a:gd name="connsiteX0" fmla="*/ 0 w 280318"/>
                  <a:gd name="connsiteY0" fmla="*/ 121985 h 172850"/>
                  <a:gd name="connsiteX1" fmla="*/ 142699 w 280318"/>
                  <a:gd name="connsiteY1" fmla="*/ 0 h 172850"/>
                  <a:gd name="connsiteX2" fmla="*/ 280318 w 280318"/>
                  <a:gd name="connsiteY2" fmla="*/ 121985 h 172850"/>
                  <a:gd name="connsiteX3" fmla="*/ 140159 w 280318"/>
                  <a:gd name="connsiteY3" fmla="*/ 172850 h 172850"/>
                  <a:gd name="connsiteX4" fmla="*/ 0 w 280318"/>
                  <a:gd name="connsiteY4" fmla="*/ 121985 h 172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318" h="172850">
                    <a:moveTo>
                      <a:pt x="0" y="121985"/>
                    </a:moveTo>
                    <a:cubicBezTo>
                      <a:pt x="0" y="78462"/>
                      <a:pt x="65291" y="0"/>
                      <a:pt x="142699" y="0"/>
                    </a:cubicBezTo>
                    <a:cubicBezTo>
                      <a:pt x="220107" y="0"/>
                      <a:pt x="280318" y="78462"/>
                      <a:pt x="280318" y="121985"/>
                    </a:cubicBezTo>
                    <a:cubicBezTo>
                      <a:pt x="280318" y="165508"/>
                      <a:pt x="217567" y="172850"/>
                      <a:pt x="140159" y="172850"/>
                    </a:cubicBezTo>
                    <a:cubicBezTo>
                      <a:pt x="62751" y="172850"/>
                      <a:pt x="0" y="165508"/>
                      <a:pt x="0" y="121985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" name="グループ化 69"/>
              <p:cNvGrpSpPr/>
              <p:nvPr/>
            </p:nvGrpSpPr>
            <p:grpSpPr>
              <a:xfrm>
                <a:off x="467546" y="597834"/>
                <a:ext cx="384599" cy="381977"/>
                <a:chOff x="467546" y="597834"/>
                <a:chExt cx="384599" cy="381977"/>
              </a:xfrm>
              <a:solidFill>
                <a:srgbClr val="00B0F0"/>
              </a:solidFill>
            </p:grpSpPr>
            <p:sp>
              <p:nvSpPr>
                <p:cNvPr id="74" name="円/楕円 121"/>
                <p:cNvSpPr/>
                <p:nvPr/>
              </p:nvSpPr>
              <p:spPr bwMode="auto">
                <a:xfrm rot="18900000">
                  <a:off x="697489" y="597834"/>
                  <a:ext cx="154656" cy="256252"/>
                </a:xfrm>
                <a:custGeom>
                  <a:avLst/>
                  <a:gdLst>
                    <a:gd name="connsiteX0" fmla="*/ 0 w 154651"/>
                    <a:gd name="connsiteY0" fmla="*/ 77326 h 154651"/>
                    <a:gd name="connsiteX1" fmla="*/ 77326 w 154651"/>
                    <a:gd name="connsiteY1" fmla="*/ 0 h 154651"/>
                    <a:gd name="connsiteX2" fmla="*/ 154652 w 154651"/>
                    <a:gd name="connsiteY2" fmla="*/ 77326 h 154651"/>
                    <a:gd name="connsiteX3" fmla="*/ 77326 w 154651"/>
                    <a:gd name="connsiteY3" fmla="*/ 154652 h 154651"/>
                    <a:gd name="connsiteX4" fmla="*/ 0 w 154651"/>
                    <a:gd name="connsiteY4" fmla="*/ 77326 h 154651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656" h="256252">
                      <a:moveTo>
                        <a:pt x="4" y="77326"/>
                      </a:moveTo>
                      <a:cubicBezTo>
                        <a:pt x="427" y="34617"/>
                        <a:pt x="34624" y="0"/>
                        <a:pt x="77330" y="0"/>
                      </a:cubicBezTo>
                      <a:cubicBezTo>
                        <a:pt x="120036" y="0"/>
                        <a:pt x="154656" y="34620"/>
                        <a:pt x="154656" y="77326"/>
                      </a:cubicBezTo>
                      <a:cubicBezTo>
                        <a:pt x="154656" y="120032"/>
                        <a:pt x="120036" y="202912"/>
                        <a:pt x="74790" y="256252"/>
                      </a:cubicBezTo>
                      <a:cubicBezTo>
                        <a:pt x="29544" y="197832"/>
                        <a:pt x="-419" y="120035"/>
                        <a:pt x="4" y="7732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円/楕円 121"/>
                <p:cNvSpPr/>
                <p:nvPr/>
              </p:nvSpPr>
              <p:spPr bwMode="auto">
                <a:xfrm rot="17100000">
                  <a:off x="518344" y="774357"/>
                  <a:ext cx="154656" cy="256252"/>
                </a:xfrm>
                <a:custGeom>
                  <a:avLst/>
                  <a:gdLst>
                    <a:gd name="connsiteX0" fmla="*/ 0 w 154651"/>
                    <a:gd name="connsiteY0" fmla="*/ 77326 h 154651"/>
                    <a:gd name="connsiteX1" fmla="*/ 77326 w 154651"/>
                    <a:gd name="connsiteY1" fmla="*/ 0 h 154651"/>
                    <a:gd name="connsiteX2" fmla="*/ 154652 w 154651"/>
                    <a:gd name="connsiteY2" fmla="*/ 77326 h 154651"/>
                    <a:gd name="connsiteX3" fmla="*/ 77326 w 154651"/>
                    <a:gd name="connsiteY3" fmla="*/ 154652 h 154651"/>
                    <a:gd name="connsiteX4" fmla="*/ 0 w 154651"/>
                    <a:gd name="connsiteY4" fmla="*/ 77326 h 154651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656" h="256252">
                      <a:moveTo>
                        <a:pt x="4" y="77326"/>
                      </a:moveTo>
                      <a:cubicBezTo>
                        <a:pt x="427" y="34617"/>
                        <a:pt x="34624" y="0"/>
                        <a:pt x="77330" y="0"/>
                      </a:cubicBezTo>
                      <a:cubicBezTo>
                        <a:pt x="120036" y="0"/>
                        <a:pt x="154656" y="34620"/>
                        <a:pt x="154656" y="77326"/>
                      </a:cubicBezTo>
                      <a:cubicBezTo>
                        <a:pt x="154656" y="120032"/>
                        <a:pt x="120036" y="202912"/>
                        <a:pt x="74790" y="256252"/>
                      </a:cubicBezTo>
                      <a:cubicBezTo>
                        <a:pt x="29544" y="197832"/>
                        <a:pt x="-419" y="120035"/>
                        <a:pt x="4" y="7732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" name="グループ化 70"/>
              <p:cNvGrpSpPr/>
              <p:nvPr/>
            </p:nvGrpSpPr>
            <p:grpSpPr>
              <a:xfrm flipH="1">
                <a:off x="2307824" y="597834"/>
                <a:ext cx="384599" cy="381977"/>
                <a:chOff x="2081417" y="597834"/>
                <a:chExt cx="384599" cy="381977"/>
              </a:xfrm>
              <a:solidFill>
                <a:srgbClr val="00B0F0"/>
              </a:solidFill>
            </p:grpSpPr>
            <p:sp>
              <p:nvSpPr>
                <p:cNvPr id="72" name="円/楕円 121"/>
                <p:cNvSpPr/>
                <p:nvPr/>
              </p:nvSpPr>
              <p:spPr bwMode="auto">
                <a:xfrm rot="18900000">
                  <a:off x="2311360" y="597834"/>
                  <a:ext cx="154656" cy="256252"/>
                </a:xfrm>
                <a:custGeom>
                  <a:avLst/>
                  <a:gdLst>
                    <a:gd name="connsiteX0" fmla="*/ 0 w 154651"/>
                    <a:gd name="connsiteY0" fmla="*/ 77326 h 154651"/>
                    <a:gd name="connsiteX1" fmla="*/ 77326 w 154651"/>
                    <a:gd name="connsiteY1" fmla="*/ 0 h 154651"/>
                    <a:gd name="connsiteX2" fmla="*/ 154652 w 154651"/>
                    <a:gd name="connsiteY2" fmla="*/ 77326 h 154651"/>
                    <a:gd name="connsiteX3" fmla="*/ 77326 w 154651"/>
                    <a:gd name="connsiteY3" fmla="*/ 154652 h 154651"/>
                    <a:gd name="connsiteX4" fmla="*/ 0 w 154651"/>
                    <a:gd name="connsiteY4" fmla="*/ 77326 h 154651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656" h="256252">
                      <a:moveTo>
                        <a:pt x="4" y="77326"/>
                      </a:moveTo>
                      <a:cubicBezTo>
                        <a:pt x="427" y="34617"/>
                        <a:pt x="34624" y="0"/>
                        <a:pt x="77330" y="0"/>
                      </a:cubicBezTo>
                      <a:cubicBezTo>
                        <a:pt x="120036" y="0"/>
                        <a:pt x="154656" y="34620"/>
                        <a:pt x="154656" y="77326"/>
                      </a:cubicBezTo>
                      <a:cubicBezTo>
                        <a:pt x="154656" y="120032"/>
                        <a:pt x="120036" y="202912"/>
                        <a:pt x="74790" y="256252"/>
                      </a:cubicBezTo>
                      <a:cubicBezTo>
                        <a:pt x="29544" y="197832"/>
                        <a:pt x="-419" y="120035"/>
                        <a:pt x="4" y="7732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円/楕円 121"/>
                <p:cNvSpPr/>
                <p:nvPr/>
              </p:nvSpPr>
              <p:spPr bwMode="auto">
                <a:xfrm rot="17100000">
                  <a:off x="2132215" y="774357"/>
                  <a:ext cx="154656" cy="256252"/>
                </a:xfrm>
                <a:custGeom>
                  <a:avLst/>
                  <a:gdLst>
                    <a:gd name="connsiteX0" fmla="*/ 0 w 154651"/>
                    <a:gd name="connsiteY0" fmla="*/ 77326 h 154651"/>
                    <a:gd name="connsiteX1" fmla="*/ 77326 w 154651"/>
                    <a:gd name="connsiteY1" fmla="*/ 0 h 154651"/>
                    <a:gd name="connsiteX2" fmla="*/ 154652 w 154651"/>
                    <a:gd name="connsiteY2" fmla="*/ 77326 h 154651"/>
                    <a:gd name="connsiteX3" fmla="*/ 77326 w 154651"/>
                    <a:gd name="connsiteY3" fmla="*/ 154652 h 154651"/>
                    <a:gd name="connsiteX4" fmla="*/ 0 w 154651"/>
                    <a:gd name="connsiteY4" fmla="*/ 77326 h 154651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656" h="256252">
                      <a:moveTo>
                        <a:pt x="4" y="77326"/>
                      </a:moveTo>
                      <a:cubicBezTo>
                        <a:pt x="427" y="34617"/>
                        <a:pt x="34624" y="0"/>
                        <a:pt x="77330" y="0"/>
                      </a:cubicBezTo>
                      <a:cubicBezTo>
                        <a:pt x="120036" y="0"/>
                        <a:pt x="154656" y="34620"/>
                        <a:pt x="154656" y="77326"/>
                      </a:cubicBezTo>
                      <a:cubicBezTo>
                        <a:pt x="154656" y="120032"/>
                        <a:pt x="120036" y="202912"/>
                        <a:pt x="74790" y="256252"/>
                      </a:cubicBezTo>
                      <a:cubicBezTo>
                        <a:pt x="29544" y="197832"/>
                        <a:pt x="-419" y="120035"/>
                        <a:pt x="4" y="7732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8" name="弦 37"/>
            <p:cNvSpPr/>
            <p:nvPr/>
          </p:nvSpPr>
          <p:spPr bwMode="auto">
            <a:xfrm>
              <a:off x="360074" y="834390"/>
              <a:ext cx="418416" cy="418414"/>
            </a:xfrm>
            <a:prstGeom prst="chord">
              <a:avLst>
                <a:gd name="adj1" fmla="val 10876152"/>
                <a:gd name="adj2" fmla="val 19381133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弦 38"/>
            <p:cNvSpPr/>
            <p:nvPr/>
          </p:nvSpPr>
          <p:spPr bwMode="auto">
            <a:xfrm flipH="1">
              <a:off x="908320" y="852638"/>
              <a:ext cx="418416" cy="418414"/>
            </a:xfrm>
            <a:prstGeom prst="chord">
              <a:avLst>
                <a:gd name="adj1" fmla="val 10876152"/>
                <a:gd name="adj2" fmla="val 19381133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402535"/>
            <a:ext cx="6904259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</a:t>
            </a:r>
            <a:endParaRPr lang="en-US" altLang="ja-JP" sz="66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0" y="5721429"/>
            <a:ext cx="6858000" cy="397031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 smtClean="0">
                <a:solidFill>
                  <a:srgbClr val="FF0000"/>
                </a:solidFill>
              </a:rPr>
              <a:t>掃除が</a:t>
            </a:r>
            <a:r>
              <a:rPr lang="en-US" altLang="ja-JP" sz="9600" dirty="0" smtClean="0">
                <a:solidFill>
                  <a:srgbClr val="FF0000"/>
                </a:solidFill>
              </a:rPr>
              <a:t/>
            </a:r>
            <a:br>
              <a:rPr lang="en-US" altLang="ja-JP" sz="9600" dirty="0" smtClean="0">
                <a:solidFill>
                  <a:srgbClr val="FF0000"/>
                </a:solidFill>
              </a:rPr>
            </a:br>
            <a:r>
              <a:rPr lang="ja-JP" altLang="en-US" sz="9600" dirty="0" smtClean="0">
                <a:solidFill>
                  <a:srgbClr val="FF0000"/>
                </a:solidFill>
              </a:rPr>
              <a:t>大変です！</a:t>
            </a:r>
            <a:r>
              <a:rPr lang="en-US" altLang="ja-JP" sz="9600" dirty="0" smtClean="0">
                <a:solidFill>
                  <a:srgbClr val="FF0000"/>
                </a:solidFill>
              </a:rPr>
              <a:t/>
            </a:r>
            <a:br>
              <a:rPr lang="en-US" altLang="ja-JP" sz="9600" dirty="0" smtClean="0">
                <a:solidFill>
                  <a:srgbClr val="FF0000"/>
                </a:solidFill>
              </a:rPr>
            </a:br>
            <a:r>
              <a:rPr lang="ja-JP" altLang="en-US" sz="6000" dirty="0" smtClean="0"/>
              <a:t>汚さないで下さい</a:t>
            </a:r>
            <a:endParaRPr lang="ja-JP" altLang="en-US" sz="6000" dirty="0"/>
          </a:p>
        </p:txBody>
      </p:sp>
      <p:grpSp>
        <p:nvGrpSpPr>
          <p:cNvPr id="36" name="グループ化 35"/>
          <p:cNvGrpSpPr/>
          <p:nvPr/>
        </p:nvGrpSpPr>
        <p:grpSpPr>
          <a:xfrm>
            <a:off x="1722654" y="1576508"/>
            <a:ext cx="3215106" cy="3901046"/>
            <a:chOff x="-264566" y="328537"/>
            <a:chExt cx="2224877" cy="2699555"/>
          </a:xfrm>
        </p:grpSpPr>
        <p:grpSp>
          <p:nvGrpSpPr>
            <p:cNvPr id="37" name="グループ化 36"/>
            <p:cNvGrpSpPr/>
            <p:nvPr/>
          </p:nvGrpSpPr>
          <p:grpSpPr>
            <a:xfrm rot="14400000">
              <a:off x="360507" y="1768436"/>
              <a:ext cx="1832239" cy="611303"/>
              <a:chOff x="3827410" y="4628501"/>
              <a:chExt cx="3173317" cy="841357"/>
            </a:xfrm>
          </p:grpSpPr>
          <p:sp>
            <p:nvSpPr>
              <p:cNvPr id="96" name="角丸四角形 95"/>
              <p:cNvSpPr/>
              <p:nvPr/>
            </p:nvSpPr>
            <p:spPr bwMode="auto">
              <a:xfrm>
                <a:off x="4218355" y="4978233"/>
                <a:ext cx="2782372" cy="141893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角丸四角形 96"/>
              <p:cNvSpPr/>
              <p:nvPr/>
            </p:nvSpPr>
            <p:spPr bwMode="auto">
              <a:xfrm>
                <a:off x="4063362" y="4734144"/>
                <a:ext cx="338187" cy="630070"/>
              </a:xfrm>
              <a:prstGeom prst="round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片側の 2 つの角を切り取った四角形 97"/>
              <p:cNvSpPr/>
              <p:nvPr/>
            </p:nvSpPr>
            <p:spPr bwMode="auto">
              <a:xfrm rot="5400000">
                <a:off x="3609254" y="4846657"/>
                <a:ext cx="841357" cy="405045"/>
              </a:xfrm>
              <a:prstGeom prst="snip2SameRect">
                <a:avLst/>
              </a:pr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>
              <a:off x="-264566" y="328537"/>
              <a:ext cx="2224877" cy="2699555"/>
              <a:chOff x="467546" y="439108"/>
              <a:chExt cx="2224877" cy="2699555"/>
            </a:xfrm>
          </p:grpSpPr>
          <p:grpSp>
            <p:nvGrpSpPr>
              <p:cNvPr id="41" name="グループ化 40"/>
              <p:cNvGrpSpPr/>
              <p:nvPr/>
            </p:nvGrpSpPr>
            <p:grpSpPr>
              <a:xfrm>
                <a:off x="1149630" y="2511356"/>
                <a:ext cx="859109" cy="627307"/>
                <a:chOff x="1155639" y="2580636"/>
                <a:chExt cx="859109" cy="627307"/>
              </a:xfrm>
            </p:grpSpPr>
            <p:grpSp>
              <p:nvGrpSpPr>
                <p:cNvPr id="90" name="グループ化 89"/>
                <p:cNvGrpSpPr/>
                <p:nvPr/>
              </p:nvGrpSpPr>
              <p:grpSpPr>
                <a:xfrm>
                  <a:off x="1155639" y="2580636"/>
                  <a:ext cx="402767" cy="627307"/>
                  <a:chOff x="1176419" y="2580636"/>
                  <a:chExt cx="402767" cy="627307"/>
                </a:xfrm>
              </p:grpSpPr>
              <p:sp>
                <p:nvSpPr>
                  <p:cNvPr id="94" name="涙形 64"/>
                  <p:cNvSpPr/>
                  <p:nvPr/>
                </p:nvSpPr>
                <p:spPr bwMode="auto">
                  <a:xfrm>
                    <a:off x="1176419" y="2580636"/>
                    <a:ext cx="402767" cy="6273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2767" h="627307">
                        <a:moveTo>
                          <a:pt x="115280" y="0"/>
                        </a:moveTo>
                        <a:lnTo>
                          <a:pt x="402767" y="0"/>
                        </a:lnTo>
                        <a:lnTo>
                          <a:pt x="402767" y="365548"/>
                        </a:lnTo>
                        <a:lnTo>
                          <a:pt x="402767" y="377448"/>
                        </a:lnTo>
                        <a:lnTo>
                          <a:pt x="402767" y="546371"/>
                        </a:lnTo>
                        <a:cubicBezTo>
                          <a:pt x="402767" y="646237"/>
                          <a:pt x="319382" y="625528"/>
                          <a:pt x="208161" y="625528"/>
                        </a:cubicBezTo>
                        <a:cubicBezTo>
                          <a:pt x="96941" y="625528"/>
                          <a:pt x="0" y="646237"/>
                          <a:pt x="0" y="546371"/>
                        </a:cubicBezTo>
                        <a:cubicBezTo>
                          <a:pt x="0" y="446505"/>
                          <a:pt x="90163" y="365548"/>
                          <a:pt x="201384" y="365548"/>
                        </a:cubicBezTo>
                        <a:lnTo>
                          <a:pt x="205579" y="365548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円/楕円 94"/>
                  <p:cNvSpPr/>
                  <p:nvPr/>
                </p:nvSpPr>
                <p:spPr bwMode="auto">
                  <a:xfrm>
                    <a:off x="1204919" y="3016041"/>
                    <a:ext cx="81331" cy="81331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1" name="グループ化 90"/>
                <p:cNvGrpSpPr/>
                <p:nvPr/>
              </p:nvGrpSpPr>
              <p:grpSpPr>
                <a:xfrm flipH="1">
                  <a:off x="1611981" y="2580636"/>
                  <a:ext cx="402767" cy="627307"/>
                  <a:chOff x="1176419" y="2580636"/>
                  <a:chExt cx="402767" cy="627307"/>
                </a:xfrm>
              </p:grpSpPr>
              <p:sp>
                <p:nvSpPr>
                  <p:cNvPr id="92" name="涙形 64"/>
                  <p:cNvSpPr/>
                  <p:nvPr/>
                </p:nvSpPr>
                <p:spPr bwMode="auto">
                  <a:xfrm>
                    <a:off x="1176419" y="2580636"/>
                    <a:ext cx="402767" cy="6273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2767" h="627307">
                        <a:moveTo>
                          <a:pt x="115280" y="0"/>
                        </a:moveTo>
                        <a:lnTo>
                          <a:pt x="402767" y="0"/>
                        </a:lnTo>
                        <a:lnTo>
                          <a:pt x="402767" y="365548"/>
                        </a:lnTo>
                        <a:lnTo>
                          <a:pt x="402767" y="377448"/>
                        </a:lnTo>
                        <a:lnTo>
                          <a:pt x="402767" y="546371"/>
                        </a:lnTo>
                        <a:cubicBezTo>
                          <a:pt x="402767" y="646237"/>
                          <a:pt x="319382" y="625528"/>
                          <a:pt x="208161" y="625528"/>
                        </a:cubicBezTo>
                        <a:cubicBezTo>
                          <a:pt x="96941" y="625528"/>
                          <a:pt x="0" y="646237"/>
                          <a:pt x="0" y="546371"/>
                        </a:cubicBezTo>
                        <a:cubicBezTo>
                          <a:pt x="0" y="446505"/>
                          <a:pt x="90163" y="365548"/>
                          <a:pt x="201384" y="365548"/>
                        </a:cubicBezTo>
                        <a:lnTo>
                          <a:pt x="205579" y="365548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円/楕円 92"/>
                  <p:cNvSpPr/>
                  <p:nvPr/>
                </p:nvSpPr>
                <p:spPr bwMode="auto">
                  <a:xfrm>
                    <a:off x="1204919" y="3016041"/>
                    <a:ext cx="81331" cy="81331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2" name="月 536"/>
              <p:cNvSpPr/>
              <p:nvPr/>
            </p:nvSpPr>
            <p:spPr bwMode="auto">
              <a:xfrm rot="3600000" flipH="1">
                <a:off x="1180961" y="931234"/>
                <a:ext cx="862041" cy="1342922"/>
              </a:xfrm>
              <a:custGeom>
                <a:avLst/>
                <a:gdLst/>
                <a:ahLst/>
                <a:cxnLst/>
                <a:rect l="l" t="t" r="r" b="b"/>
                <a:pathLst>
                  <a:path w="862041" h="1342922">
                    <a:moveTo>
                      <a:pt x="414487" y="189245"/>
                    </a:moveTo>
                    <a:cubicBezTo>
                      <a:pt x="283273" y="175687"/>
                      <a:pt x="164053" y="106856"/>
                      <a:pt x="86705" y="0"/>
                    </a:cubicBezTo>
                    <a:lnTo>
                      <a:pt x="86705" y="0"/>
                    </a:lnTo>
                    <a:cubicBezTo>
                      <a:pt x="37054" y="85997"/>
                      <a:pt x="62571" y="194766"/>
                      <a:pt x="143401" y="249459"/>
                    </a:cubicBezTo>
                    <a:cubicBezTo>
                      <a:pt x="94202" y="247082"/>
                      <a:pt x="45851" y="234381"/>
                      <a:pt x="0" y="213871"/>
                    </a:cubicBezTo>
                    <a:cubicBezTo>
                      <a:pt x="0" y="318387"/>
                      <a:pt x="84727" y="403114"/>
                      <a:pt x="189244" y="403114"/>
                    </a:cubicBezTo>
                    <a:cubicBezTo>
                      <a:pt x="285689" y="403115"/>
                      <a:pt x="365282" y="330971"/>
                      <a:pt x="373759" y="237297"/>
                    </a:cubicBezTo>
                    <a:cubicBezTo>
                      <a:pt x="389916" y="224425"/>
                      <a:pt x="403583" y="208130"/>
                      <a:pt x="414487" y="189245"/>
                    </a:cubicBezTo>
                    <a:close/>
                    <a:moveTo>
                      <a:pt x="862041" y="964432"/>
                    </a:moveTo>
                    <a:cubicBezTo>
                      <a:pt x="840234" y="964432"/>
                      <a:pt x="819289" y="968120"/>
                      <a:pt x="800062" y="975677"/>
                    </a:cubicBezTo>
                    <a:cubicBezTo>
                      <a:pt x="714701" y="936182"/>
                      <a:pt x="612425" y="969039"/>
                      <a:pt x="564203" y="1052563"/>
                    </a:cubicBezTo>
                    <a:cubicBezTo>
                      <a:pt x="511945" y="1143077"/>
                      <a:pt x="542957" y="1258816"/>
                      <a:pt x="633471" y="1311075"/>
                    </a:cubicBezTo>
                    <a:cubicBezTo>
                      <a:pt x="638634" y="1261112"/>
                      <a:pt x="651810" y="1212888"/>
                      <a:pt x="674351" y="1169092"/>
                    </a:cubicBezTo>
                    <a:cubicBezTo>
                      <a:pt x="681302" y="1266439"/>
                      <a:pt x="762740" y="1342922"/>
                      <a:pt x="862041" y="1342922"/>
                    </a:cubicBezTo>
                    <a:lnTo>
                      <a:pt x="862041" y="1342921"/>
                    </a:lnTo>
                    <a:cubicBezTo>
                      <a:pt x="808175" y="1222508"/>
                      <a:pt x="808175" y="1084845"/>
                      <a:pt x="862041" y="96443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4" name="グループ化 43"/>
              <p:cNvGrpSpPr/>
              <p:nvPr/>
            </p:nvGrpSpPr>
            <p:grpSpPr>
              <a:xfrm flipH="1">
                <a:off x="1962010" y="1034983"/>
                <a:ext cx="401451" cy="413156"/>
                <a:chOff x="8472560" y="1172557"/>
                <a:chExt cx="225670" cy="232250"/>
              </a:xfrm>
            </p:grpSpPr>
            <p:sp>
              <p:nvSpPr>
                <p:cNvPr id="88" name="円/楕円 87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円/楕円 88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" name="グループ化 44"/>
              <p:cNvGrpSpPr/>
              <p:nvPr/>
            </p:nvGrpSpPr>
            <p:grpSpPr>
              <a:xfrm>
                <a:off x="795835" y="1034983"/>
                <a:ext cx="401451" cy="413156"/>
                <a:chOff x="8472560" y="1172557"/>
                <a:chExt cx="225670" cy="232250"/>
              </a:xfrm>
            </p:grpSpPr>
            <p:sp>
              <p:nvSpPr>
                <p:cNvPr id="86" name="円/楕円 85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円/楕円 86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" name="台形 45"/>
              <p:cNvSpPr/>
              <p:nvPr/>
            </p:nvSpPr>
            <p:spPr bwMode="auto">
              <a:xfrm>
                <a:off x="1008178" y="2117618"/>
                <a:ext cx="1142012" cy="624164"/>
              </a:xfrm>
              <a:prstGeom prst="trapezoid">
                <a:avLst>
                  <a:gd name="adj" fmla="val 34296"/>
                </a:avLst>
              </a:prstGeom>
              <a:pattFill prst="dkVert">
                <a:fgClr>
                  <a:srgbClr val="CCECFF"/>
                </a:fgClr>
                <a:bgClr>
                  <a:schemeClr val="accent1">
                    <a:lumMod val="75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片側の 2 つの角を丸めた四角形 46"/>
              <p:cNvSpPr/>
              <p:nvPr/>
            </p:nvSpPr>
            <p:spPr bwMode="auto">
              <a:xfrm>
                <a:off x="1138851" y="1491656"/>
                <a:ext cx="880668" cy="76576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CCECFF"/>
                </a:fgClr>
                <a:bgClr>
                  <a:schemeClr val="accent1">
                    <a:lumMod val="75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片側の 2 つの角を丸めた四角形 47"/>
              <p:cNvSpPr/>
              <p:nvPr/>
            </p:nvSpPr>
            <p:spPr bwMode="auto">
              <a:xfrm>
                <a:off x="1173890" y="2256380"/>
                <a:ext cx="807310" cy="501950"/>
              </a:xfrm>
              <a:prstGeom prst="round2SameRect">
                <a:avLst>
                  <a:gd name="adj1" fmla="val 0"/>
                  <a:gd name="adj2" fmla="val 27988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円/楕円 48"/>
              <p:cNvSpPr/>
              <p:nvPr/>
            </p:nvSpPr>
            <p:spPr bwMode="auto">
              <a:xfrm>
                <a:off x="998908" y="587051"/>
                <a:ext cx="1160555" cy="1160555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台形 71"/>
              <p:cNvSpPr/>
              <p:nvPr/>
            </p:nvSpPr>
            <p:spPr bwMode="auto">
              <a:xfrm>
                <a:off x="866657" y="439108"/>
                <a:ext cx="1425057" cy="585157"/>
              </a:xfrm>
              <a:prstGeom prst="trapezoid">
                <a:avLst>
                  <a:gd name="adj" fmla="val 69184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円/楕円 72"/>
              <p:cNvSpPr/>
              <p:nvPr/>
            </p:nvSpPr>
            <p:spPr bwMode="auto">
              <a:xfrm>
                <a:off x="1112400" y="963209"/>
                <a:ext cx="389701" cy="38970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円/楕円 73"/>
              <p:cNvSpPr/>
              <p:nvPr/>
            </p:nvSpPr>
            <p:spPr bwMode="auto">
              <a:xfrm>
                <a:off x="1654790" y="963209"/>
                <a:ext cx="389701" cy="38970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円/楕円 74"/>
              <p:cNvSpPr/>
              <p:nvPr/>
            </p:nvSpPr>
            <p:spPr bwMode="auto">
              <a:xfrm>
                <a:off x="1243749" y="1094556"/>
                <a:ext cx="127005" cy="127005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円/楕円 75"/>
              <p:cNvSpPr/>
              <p:nvPr/>
            </p:nvSpPr>
            <p:spPr bwMode="auto">
              <a:xfrm>
                <a:off x="1786139" y="1094556"/>
                <a:ext cx="127005" cy="127005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角丸四角形 421"/>
              <p:cNvSpPr/>
              <p:nvPr/>
            </p:nvSpPr>
            <p:spPr bwMode="auto">
              <a:xfrm rot="19800000" flipH="1">
                <a:off x="612542" y="1375782"/>
                <a:ext cx="748586" cy="743649"/>
              </a:xfrm>
              <a:custGeom>
                <a:avLst/>
                <a:gdLst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294543 w 516970"/>
                  <a:gd name="connsiteY16" fmla="*/ 218079 h 514290"/>
                  <a:gd name="connsiteX17" fmla="*/ 318949 w 516970"/>
                  <a:gd name="connsiteY17" fmla="*/ 227542 h 514290"/>
                  <a:gd name="connsiteX18" fmla="*/ 357432 w 516970"/>
                  <a:gd name="connsiteY18" fmla="*/ 83923 h 514290"/>
                  <a:gd name="connsiteX19" fmla="*/ 399373 w 516970"/>
                  <a:gd name="connsiteY19" fmla="*/ 59708 h 514290"/>
                  <a:gd name="connsiteX20" fmla="*/ 423588 w 516970"/>
                  <a:gd name="connsiteY20" fmla="*/ 101650 h 514290"/>
                  <a:gd name="connsiteX21" fmla="*/ 374413 w 516970"/>
                  <a:gd name="connsiteY21" fmla="*/ 285170 h 514290"/>
                  <a:gd name="connsiteX22" fmla="*/ 379651 w 516970"/>
                  <a:gd name="connsiteY22" fmla="*/ 304204 h 514290"/>
                  <a:gd name="connsiteX23" fmla="*/ 465707 w 516970"/>
                  <a:gd name="connsiteY23" fmla="*/ 212362 h 514290"/>
                  <a:gd name="connsiteX24" fmla="*/ 507598 w 516970"/>
                  <a:gd name="connsiteY24" fmla="*/ 210999 h 514290"/>
                  <a:gd name="connsiteX25" fmla="*/ 508961 w 516970"/>
                  <a:gd name="connsiteY25" fmla="*/ 252890 h 514290"/>
                  <a:gd name="connsiteX26" fmla="*/ 399194 w 516970"/>
                  <a:gd name="connsiteY26" fmla="*/ 370036 h 514290"/>
                  <a:gd name="connsiteX27" fmla="*/ 386307 w 516970"/>
                  <a:gd name="connsiteY27" fmla="*/ 388283 h 514290"/>
                  <a:gd name="connsiteX28" fmla="*/ 260300 w 516970"/>
                  <a:gd name="connsiteY28" fmla="*/ 514290 h 514290"/>
                  <a:gd name="connsiteX29" fmla="*/ 211253 w 516970"/>
                  <a:gd name="connsiteY29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294543 w 516970"/>
                  <a:gd name="connsiteY16" fmla="*/ 218079 h 514290"/>
                  <a:gd name="connsiteX17" fmla="*/ 318949 w 516970"/>
                  <a:gd name="connsiteY17" fmla="*/ 227542 h 514290"/>
                  <a:gd name="connsiteX18" fmla="*/ 357432 w 516970"/>
                  <a:gd name="connsiteY18" fmla="*/ 83923 h 514290"/>
                  <a:gd name="connsiteX19" fmla="*/ 399373 w 516970"/>
                  <a:gd name="connsiteY19" fmla="*/ 59708 h 514290"/>
                  <a:gd name="connsiteX20" fmla="*/ 423588 w 516970"/>
                  <a:gd name="connsiteY20" fmla="*/ 101650 h 514290"/>
                  <a:gd name="connsiteX21" fmla="*/ 374413 w 516970"/>
                  <a:gd name="connsiteY21" fmla="*/ 285170 h 514290"/>
                  <a:gd name="connsiteX22" fmla="*/ 465707 w 516970"/>
                  <a:gd name="connsiteY22" fmla="*/ 212362 h 514290"/>
                  <a:gd name="connsiteX23" fmla="*/ 507598 w 516970"/>
                  <a:gd name="connsiteY23" fmla="*/ 210999 h 514290"/>
                  <a:gd name="connsiteX24" fmla="*/ 508961 w 516970"/>
                  <a:gd name="connsiteY24" fmla="*/ 252890 h 514290"/>
                  <a:gd name="connsiteX25" fmla="*/ 399194 w 516970"/>
                  <a:gd name="connsiteY25" fmla="*/ 370036 h 514290"/>
                  <a:gd name="connsiteX26" fmla="*/ 386307 w 516970"/>
                  <a:gd name="connsiteY26" fmla="*/ 388283 h 514290"/>
                  <a:gd name="connsiteX27" fmla="*/ 260300 w 516970"/>
                  <a:gd name="connsiteY27" fmla="*/ 514290 h 514290"/>
                  <a:gd name="connsiteX28" fmla="*/ 211253 w 516970"/>
                  <a:gd name="connsiteY28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318949 w 516970"/>
                  <a:gd name="connsiteY16" fmla="*/ 227542 h 514290"/>
                  <a:gd name="connsiteX17" fmla="*/ 357432 w 516970"/>
                  <a:gd name="connsiteY17" fmla="*/ 83923 h 514290"/>
                  <a:gd name="connsiteX18" fmla="*/ 399373 w 516970"/>
                  <a:gd name="connsiteY18" fmla="*/ 59708 h 514290"/>
                  <a:gd name="connsiteX19" fmla="*/ 423588 w 516970"/>
                  <a:gd name="connsiteY19" fmla="*/ 101650 h 514290"/>
                  <a:gd name="connsiteX20" fmla="*/ 374413 w 516970"/>
                  <a:gd name="connsiteY20" fmla="*/ 285170 h 514290"/>
                  <a:gd name="connsiteX21" fmla="*/ 465707 w 516970"/>
                  <a:gd name="connsiteY21" fmla="*/ 212362 h 514290"/>
                  <a:gd name="connsiteX22" fmla="*/ 507598 w 516970"/>
                  <a:gd name="connsiteY22" fmla="*/ 210999 h 514290"/>
                  <a:gd name="connsiteX23" fmla="*/ 508961 w 516970"/>
                  <a:gd name="connsiteY23" fmla="*/ 252890 h 514290"/>
                  <a:gd name="connsiteX24" fmla="*/ 399194 w 516970"/>
                  <a:gd name="connsiteY24" fmla="*/ 370036 h 514290"/>
                  <a:gd name="connsiteX25" fmla="*/ 386307 w 516970"/>
                  <a:gd name="connsiteY25" fmla="*/ 388283 h 514290"/>
                  <a:gd name="connsiteX26" fmla="*/ 260300 w 516970"/>
                  <a:gd name="connsiteY26" fmla="*/ 514290 h 514290"/>
                  <a:gd name="connsiteX27" fmla="*/ 211253 w 516970"/>
                  <a:gd name="connsiteY27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26054 w 516970"/>
                  <a:gd name="connsiteY11" fmla="*/ 218080 h 514290"/>
                  <a:gd name="connsiteX12" fmla="*/ 226054 w 516970"/>
                  <a:gd name="connsiteY12" fmla="*/ 34245 h 514290"/>
                  <a:gd name="connsiteX13" fmla="*/ 260299 w 516970"/>
                  <a:gd name="connsiteY13" fmla="*/ 0 h 514290"/>
                  <a:gd name="connsiteX14" fmla="*/ 294544 w 516970"/>
                  <a:gd name="connsiteY14" fmla="*/ 34245 h 514290"/>
                  <a:gd name="connsiteX15" fmla="*/ 318949 w 516970"/>
                  <a:gd name="connsiteY15" fmla="*/ 227542 h 514290"/>
                  <a:gd name="connsiteX16" fmla="*/ 357432 w 516970"/>
                  <a:gd name="connsiteY16" fmla="*/ 83923 h 514290"/>
                  <a:gd name="connsiteX17" fmla="*/ 399373 w 516970"/>
                  <a:gd name="connsiteY17" fmla="*/ 59708 h 514290"/>
                  <a:gd name="connsiteX18" fmla="*/ 423588 w 516970"/>
                  <a:gd name="connsiteY18" fmla="*/ 101650 h 514290"/>
                  <a:gd name="connsiteX19" fmla="*/ 374413 w 516970"/>
                  <a:gd name="connsiteY19" fmla="*/ 285170 h 514290"/>
                  <a:gd name="connsiteX20" fmla="*/ 465707 w 516970"/>
                  <a:gd name="connsiteY20" fmla="*/ 212362 h 514290"/>
                  <a:gd name="connsiteX21" fmla="*/ 507598 w 516970"/>
                  <a:gd name="connsiteY21" fmla="*/ 210999 h 514290"/>
                  <a:gd name="connsiteX22" fmla="*/ 508961 w 516970"/>
                  <a:gd name="connsiteY22" fmla="*/ 252890 h 514290"/>
                  <a:gd name="connsiteX23" fmla="*/ 399194 w 516970"/>
                  <a:gd name="connsiteY23" fmla="*/ 370036 h 514290"/>
                  <a:gd name="connsiteX24" fmla="*/ 386307 w 516970"/>
                  <a:gd name="connsiteY24" fmla="*/ 388283 h 514290"/>
                  <a:gd name="connsiteX25" fmla="*/ 260300 w 516970"/>
                  <a:gd name="connsiteY25" fmla="*/ 514290 h 514290"/>
                  <a:gd name="connsiteX26" fmla="*/ 211253 w 516970"/>
                  <a:gd name="connsiteY26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80640 w 516970"/>
                  <a:gd name="connsiteY7" fmla="*/ 101989 h 514290"/>
                  <a:gd name="connsiteX8" fmla="*/ 100988 w 516970"/>
                  <a:gd name="connsiteY8" fmla="*/ 58041 h 514290"/>
                  <a:gd name="connsiteX9" fmla="*/ 144935 w 516970"/>
                  <a:gd name="connsiteY9" fmla="*/ 78389 h 514290"/>
                  <a:gd name="connsiteX10" fmla="*/ 226054 w 516970"/>
                  <a:gd name="connsiteY10" fmla="*/ 218080 h 514290"/>
                  <a:gd name="connsiteX11" fmla="*/ 226054 w 516970"/>
                  <a:gd name="connsiteY11" fmla="*/ 34245 h 514290"/>
                  <a:gd name="connsiteX12" fmla="*/ 260299 w 516970"/>
                  <a:gd name="connsiteY12" fmla="*/ 0 h 514290"/>
                  <a:gd name="connsiteX13" fmla="*/ 294544 w 516970"/>
                  <a:gd name="connsiteY13" fmla="*/ 34245 h 514290"/>
                  <a:gd name="connsiteX14" fmla="*/ 318949 w 516970"/>
                  <a:gd name="connsiteY14" fmla="*/ 227542 h 514290"/>
                  <a:gd name="connsiteX15" fmla="*/ 357432 w 516970"/>
                  <a:gd name="connsiteY15" fmla="*/ 83923 h 514290"/>
                  <a:gd name="connsiteX16" fmla="*/ 399373 w 516970"/>
                  <a:gd name="connsiteY16" fmla="*/ 59708 h 514290"/>
                  <a:gd name="connsiteX17" fmla="*/ 423588 w 516970"/>
                  <a:gd name="connsiteY17" fmla="*/ 101650 h 514290"/>
                  <a:gd name="connsiteX18" fmla="*/ 374413 w 516970"/>
                  <a:gd name="connsiteY18" fmla="*/ 285170 h 514290"/>
                  <a:gd name="connsiteX19" fmla="*/ 465707 w 516970"/>
                  <a:gd name="connsiteY19" fmla="*/ 212362 h 514290"/>
                  <a:gd name="connsiteX20" fmla="*/ 507598 w 516970"/>
                  <a:gd name="connsiteY20" fmla="*/ 210999 h 514290"/>
                  <a:gd name="connsiteX21" fmla="*/ 508961 w 516970"/>
                  <a:gd name="connsiteY21" fmla="*/ 252890 h 514290"/>
                  <a:gd name="connsiteX22" fmla="*/ 399194 w 516970"/>
                  <a:gd name="connsiteY22" fmla="*/ 370036 h 514290"/>
                  <a:gd name="connsiteX23" fmla="*/ 386307 w 516970"/>
                  <a:gd name="connsiteY23" fmla="*/ 388283 h 514290"/>
                  <a:gd name="connsiteX24" fmla="*/ 260300 w 516970"/>
                  <a:gd name="connsiteY24" fmla="*/ 514290 h 514290"/>
                  <a:gd name="connsiteX25" fmla="*/ 211253 w 516970"/>
                  <a:gd name="connsiteY25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26788 w 517704"/>
                  <a:gd name="connsiteY9" fmla="*/ 21808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19683 w 517704"/>
                  <a:gd name="connsiteY13" fmla="*/ 227542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26788 w 517704"/>
                  <a:gd name="connsiteY9" fmla="*/ 21808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11361 w 517704"/>
                  <a:gd name="connsiteY9" fmla="*/ 23337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19423 w 517704"/>
                  <a:gd name="connsiteY9" fmla="*/ 227026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02160 w 517704"/>
                  <a:gd name="connsiteY9" fmla="*/ 223794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02160 w 517704"/>
                  <a:gd name="connsiteY9" fmla="*/ 223794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2232 w 517704"/>
                  <a:gd name="connsiteY13" fmla="*/ 228682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17704" h="514290">
                    <a:moveTo>
                      <a:pt x="211987" y="504387"/>
                    </a:moveTo>
                    <a:cubicBezTo>
                      <a:pt x="184876" y="492921"/>
                      <a:pt x="162614" y="472236"/>
                      <a:pt x="150479" y="445562"/>
                    </a:cubicBezTo>
                    <a:cubicBezTo>
                      <a:pt x="118384" y="419308"/>
                      <a:pt x="42723" y="374490"/>
                      <a:pt x="19418" y="346861"/>
                    </a:cubicBezTo>
                    <a:cubicBezTo>
                      <a:pt x="-3887" y="319232"/>
                      <a:pt x="-5454" y="300731"/>
                      <a:pt x="10646" y="279787"/>
                    </a:cubicBezTo>
                    <a:cubicBezTo>
                      <a:pt x="26746" y="258843"/>
                      <a:pt x="56776" y="254916"/>
                      <a:pt x="77720" y="271016"/>
                    </a:cubicBezTo>
                    <a:lnTo>
                      <a:pt x="138890" y="318038"/>
                    </a:lnTo>
                    <a:lnTo>
                      <a:pt x="81374" y="101989"/>
                    </a:lnTo>
                    <a:cubicBezTo>
                      <a:pt x="74857" y="84235"/>
                      <a:pt x="83967" y="64559"/>
                      <a:pt x="101722" y="58041"/>
                    </a:cubicBezTo>
                    <a:cubicBezTo>
                      <a:pt x="119476" y="51524"/>
                      <a:pt x="139152" y="60634"/>
                      <a:pt x="145669" y="78389"/>
                    </a:cubicBezTo>
                    <a:lnTo>
                      <a:pt x="202160" y="223794"/>
                    </a:lnTo>
                    <a:lnTo>
                      <a:pt x="226788" y="34245"/>
                    </a:lnTo>
                    <a:cubicBezTo>
                      <a:pt x="226788" y="15332"/>
                      <a:pt x="242120" y="0"/>
                      <a:pt x="261033" y="0"/>
                    </a:cubicBezTo>
                    <a:cubicBezTo>
                      <a:pt x="279946" y="0"/>
                      <a:pt x="295278" y="15332"/>
                      <a:pt x="295278" y="34245"/>
                    </a:cubicBezTo>
                    <a:cubicBezTo>
                      <a:pt x="305053" y="72169"/>
                      <a:pt x="291751" y="220402"/>
                      <a:pt x="302232" y="228682"/>
                    </a:cubicBezTo>
                    <a:lnTo>
                      <a:pt x="358166" y="83923"/>
                    </a:lnTo>
                    <a:cubicBezTo>
                      <a:pt x="363061" y="65655"/>
                      <a:pt x="381839" y="54813"/>
                      <a:pt x="400107" y="59708"/>
                    </a:cubicBezTo>
                    <a:cubicBezTo>
                      <a:pt x="418376" y="64603"/>
                      <a:pt x="429217" y="83381"/>
                      <a:pt x="424322" y="101650"/>
                    </a:cubicBezTo>
                    <a:lnTo>
                      <a:pt x="375147" y="285170"/>
                    </a:lnTo>
                    <a:cubicBezTo>
                      <a:pt x="382167" y="303622"/>
                      <a:pt x="444244" y="224724"/>
                      <a:pt x="466441" y="212362"/>
                    </a:cubicBezTo>
                    <a:cubicBezTo>
                      <a:pt x="488638" y="200000"/>
                      <a:pt x="496388" y="199808"/>
                      <a:pt x="508332" y="210999"/>
                    </a:cubicBezTo>
                    <a:cubicBezTo>
                      <a:pt x="520276" y="222191"/>
                      <a:pt x="520886" y="240946"/>
                      <a:pt x="509695" y="252890"/>
                    </a:cubicBezTo>
                    <a:lnTo>
                      <a:pt x="399928" y="370036"/>
                    </a:lnTo>
                    <a:lnTo>
                      <a:pt x="387041" y="388283"/>
                    </a:lnTo>
                    <a:cubicBezTo>
                      <a:pt x="387041" y="457875"/>
                      <a:pt x="330626" y="514290"/>
                      <a:pt x="261034" y="514290"/>
                    </a:cubicBezTo>
                    <a:cubicBezTo>
                      <a:pt x="243636" y="514290"/>
                      <a:pt x="227062" y="510764"/>
                      <a:pt x="211987" y="50438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角丸四角形 421"/>
              <p:cNvSpPr/>
              <p:nvPr/>
            </p:nvSpPr>
            <p:spPr bwMode="auto">
              <a:xfrm rot="1800000">
                <a:off x="1842692" y="1375782"/>
                <a:ext cx="748586" cy="743649"/>
              </a:xfrm>
              <a:custGeom>
                <a:avLst/>
                <a:gdLst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294543 w 516970"/>
                  <a:gd name="connsiteY16" fmla="*/ 218079 h 514290"/>
                  <a:gd name="connsiteX17" fmla="*/ 318949 w 516970"/>
                  <a:gd name="connsiteY17" fmla="*/ 227542 h 514290"/>
                  <a:gd name="connsiteX18" fmla="*/ 357432 w 516970"/>
                  <a:gd name="connsiteY18" fmla="*/ 83923 h 514290"/>
                  <a:gd name="connsiteX19" fmla="*/ 399373 w 516970"/>
                  <a:gd name="connsiteY19" fmla="*/ 59708 h 514290"/>
                  <a:gd name="connsiteX20" fmla="*/ 423588 w 516970"/>
                  <a:gd name="connsiteY20" fmla="*/ 101650 h 514290"/>
                  <a:gd name="connsiteX21" fmla="*/ 374413 w 516970"/>
                  <a:gd name="connsiteY21" fmla="*/ 285170 h 514290"/>
                  <a:gd name="connsiteX22" fmla="*/ 379651 w 516970"/>
                  <a:gd name="connsiteY22" fmla="*/ 304204 h 514290"/>
                  <a:gd name="connsiteX23" fmla="*/ 465707 w 516970"/>
                  <a:gd name="connsiteY23" fmla="*/ 212362 h 514290"/>
                  <a:gd name="connsiteX24" fmla="*/ 507598 w 516970"/>
                  <a:gd name="connsiteY24" fmla="*/ 210999 h 514290"/>
                  <a:gd name="connsiteX25" fmla="*/ 508961 w 516970"/>
                  <a:gd name="connsiteY25" fmla="*/ 252890 h 514290"/>
                  <a:gd name="connsiteX26" fmla="*/ 399194 w 516970"/>
                  <a:gd name="connsiteY26" fmla="*/ 370036 h 514290"/>
                  <a:gd name="connsiteX27" fmla="*/ 386307 w 516970"/>
                  <a:gd name="connsiteY27" fmla="*/ 388283 h 514290"/>
                  <a:gd name="connsiteX28" fmla="*/ 260300 w 516970"/>
                  <a:gd name="connsiteY28" fmla="*/ 514290 h 514290"/>
                  <a:gd name="connsiteX29" fmla="*/ 211253 w 516970"/>
                  <a:gd name="connsiteY29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294543 w 516970"/>
                  <a:gd name="connsiteY16" fmla="*/ 218079 h 514290"/>
                  <a:gd name="connsiteX17" fmla="*/ 318949 w 516970"/>
                  <a:gd name="connsiteY17" fmla="*/ 227542 h 514290"/>
                  <a:gd name="connsiteX18" fmla="*/ 357432 w 516970"/>
                  <a:gd name="connsiteY18" fmla="*/ 83923 h 514290"/>
                  <a:gd name="connsiteX19" fmla="*/ 399373 w 516970"/>
                  <a:gd name="connsiteY19" fmla="*/ 59708 h 514290"/>
                  <a:gd name="connsiteX20" fmla="*/ 423588 w 516970"/>
                  <a:gd name="connsiteY20" fmla="*/ 101650 h 514290"/>
                  <a:gd name="connsiteX21" fmla="*/ 374413 w 516970"/>
                  <a:gd name="connsiteY21" fmla="*/ 285170 h 514290"/>
                  <a:gd name="connsiteX22" fmla="*/ 465707 w 516970"/>
                  <a:gd name="connsiteY22" fmla="*/ 212362 h 514290"/>
                  <a:gd name="connsiteX23" fmla="*/ 507598 w 516970"/>
                  <a:gd name="connsiteY23" fmla="*/ 210999 h 514290"/>
                  <a:gd name="connsiteX24" fmla="*/ 508961 w 516970"/>
                  <a:gd name="connsiteY24" fmla="*/ 252890 h 514290"/>
                  <a:gd name="connsiteX25" fmla="*/ 399194 w 516970"/>
                  <a:gd name="connsiteY25" fmla="*/ 370036 h 514290"/>
                  <a:gd name="connsiteX26" fmla="*/ 386307 w 516970"/>
                  <a:gd name="connsiteY26" fmla="*/ 388283 h 514290"/>
                  <a:gd name="connsiteX27" fmla="*/ 260300 w 516970"/>
                  <a:gd name="connsiteY27" fmla="*/ 514290 h 514290"/>
                  <a:gd name="connsiteX28" fmla="*/ 211253 w 516970"/>
                  <a:gd name="connsiteY28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318949 w 516970"/>
                  <a:gd name="connsiteY16" fmla="*/ 227542 h 514290"/>
                  <a:gd name="connsiteX17" fmla="*/ 357432 w 516970"/>
                  <a:gd name="connsiteY17" fmla="*/ 83923 h 514290"/>
                  <a:gd name="connsiteX18" fmla="*/ 399373 w 516970"/>
                  <a:gd name="connsiteY18" fmla="*/ 59708 h 514290"/>
                  <a:gd name="connsiteX19" fmla="*/ 423588 w 516970"/>
                  <a:gd name="connsiteY19" fmla="*/ 101650 h 514290"/>
                  <a:gd name="connsiteX20" fmla="*/ 374413 w 516970"/>
                  <a:gd name="connsiteY20" fmla="*/ 285170 h 514290"/>
                  <a:gd name="connsiteX21" fmla="*/ 465707 w 516970"/>
                  <a:gd name="connsiteY21" fmla="*/ 212362 h 514290"/>
                  <a:gd name="connsiteX22" fmla="*/ 507598 w 516970"/>
                  <a:gd name="connsiteY22" fmla="*/ 210999 h 514290"/>
                  <a:gd name="connsiteX23" fmla="*/ 508961 w 516970"/>
                  <a:gd name="connsiteY23" fmla="*/ 252890 h 514290"/>
                  <a:gd name="connsiteX24" fmla="*/ 399194 w 516970"/>
                  <a:gd name="connsiteY24" fmla="*/ 370036 h 514290"/>
                  <a:gd name="connsiteX25" fmla="*/ 386307 w 516970"/>
                  <a:gd name="connsiteY25" fmla="*/ 388283 h 514290"/>
                  <a:gd name="connsiteX26" fmla="*/ 260300 w 516970"/>
                  <a:gd name="connsiteY26" fmla="*/ 514290 h 514290"/>
                  <a:gd name="connsiteX27" fmla="*/ 211253 w 516970"/>
                  <a:gd name="connsiteY27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26054 w 516970"/>
                  <a:gd name="connsiteY11" fmla="*/ 218080 h 514290"/>
                  <a:gd name="connsiteX12" fmla="*/ 226054 w 516970"/>
                  <a:gd name="connsiteY12" fmla="*/ 34245 h 514290"/>
                  <a:gd name="connsiteX13" fmla="*/ 260299 w 516970"/>
                  <a:gd name="connsiteY13" fmla="*/ 0 h 514290"/>
                  <a:gd name="connsiteX14" fmla="*/ 294544 w 516970"/>
                  <a:gd name="connsiteY14" fmla="*/ 34245 h 514290"/>
                  <a:gd name="connsiteX15" fmla="*/ 318949 w 516970"/>
                  <a:gd name="connsiteY15" fmla="*/ 227542 h 514290"/>
                  <a:gd name="connsiteX16" fmla="*/ 357432 w 516970"/>
                  <a:gd name="connsiteY16" fmla="*/ 83923 h 514290"/>
                  <a:gd name="connsiteX17" fmla="*/ 399373 w 516970"/>
                  <a:gd name="connsiteY17" fmla="*/ 59708 h 514290"/>
                  <a:gd name="connsiteX18" fmla="*/ 423588 w 516970"/>
                  <a:gd name="connsiteY18" fmla="*/ 101650 h 514290"/>
                  <a:gd name="connsiteX19" fmla="*/ 374413 w 516970"/>
                  <a:gd name="connsiteY19" fmla="*/ 285170 h 514290"/>
                  <a:gd name="connsiteX20" fmla="*/ 465707 w 516970"/>
                  <a:gd name="connsiteY20" fmla="*/ 212362 h 514290"/>
                  <a:gd name="connsiteX21" fmla="*/ 507598 w 516970"/>
                  <a:gd name="connsiteY21" fmla="*/ 210999 h 514290"/>
                  <a:gd name="connsiteX22" fmla="*/ 508961 w 516970"/>
                  <a:gd name="connsiteY22" fmla="*/ 252890 h 514290"/>
                  <a:gd name="connsiteX23" fmla="*/ 399194 w 516970"/>
                  <a:gd name="connsiteY23" fmla="*/ 370036 h 514290"/>
                  <a:gd name="connsiteX24" fmla="*/ 386307 w 516970"/>
                  <a:gd name="connsiteY24" fmla="*/ 388283 h 514290"/>
                  <a:gd name="connsiteX25" fmla="*/ 260300 w 516970"/>
                  <a:gd name="connsiteY25" fmla="*/ 514290 h 514290"/>
                  <a:gd name="connsiteX26" fmla="*/ 211253 w 516970"/>
                  <a:gd name="connsiteY26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80640 w 516970"/>
                  <a:gd name="connsiteY7" fmla="*/ 101989 h 514290"/>
                  <a:gd name="connsiteX8" fmla="*/ 100988 w 516970"/>
                  <a:gd name="connsiteY8" fmla="*/ 58041 h 514290"/>
                  <a:gd name="connsiteX9" fmla="*/ 144935 w 516970"/>
                  <a:gd name="connsiteY9" fmla="*/ 78389 h 514290"/>
                  <a:gd name="connsiteX10" fmla="*/ 226054 w 516970"/>
                  <a:gd name="connsiteY10" fmla="*/ 218080 h 514290"/>
                  <a:gd name="connsiteX11" fmla="*/ 226054 w 516970"/>
                  <a:gd name="connsiteY11" fmla="*/ 34245 h 514290"/>
                  <a:gd name="connsiteX12" fmla="*/ 260299 w 516970"/>
                  <a:gd name="connsiteY12" fmla="*/ 0 h 514290"/>
                  <a:gd name="connsiteX13" fmla="*/ 294544 w 516970"/>
                  <a:gd name="connsiteY13" fmla="*/ 34245 h 514290"/>
                  <a:gd name="connsiteX14" fmla="*/ 318949 w 516970"/>
                  <a:gd name="connsiteY14" fmla="*/ 227542 h 514290"/>
                  <a:gd name="connsiteX15" fmla="*/ 357432 w 516970"/>
                  <a:gd name="connsiteY15" fmla="*/ 83923 h 514290"/>
                  <a:gd name="connsiteX16" fmla="*/ 399373 w 516970"/>
                  <a:gd name="connsiteY16" fmla="*/ 59708 h 514290"/>
                  <a:gd name="connsiteX17" fmla="*/ 423588 w 516970"/>
                  <a:gd name="connsiteY17" fmla="*/ 101650 h 514290"/>
                  <a:gd name="connsiteX18" fmla="*/ 374413 w 516970"/>
                  <a:gd name="connsiteY18" fmla="*/ 285170 h 514290"/>
                  <a:gd name="connsiteX19" fmla="*/ 465707 w 516970"/>
                  <a:gd name="connsiteY19" fmla="*/ 212362 h 514290"/>
                  <a:gd name="connsiteX20" fmla="*/ 507598 w 516970"/>
                  <a:gd name="connsiteY20" fmla="*/ 210999 h 514290"/>
                  <a:gd name="connsiteX21" fmla="*/ 508961 w 516970"/>
                  <a:gd name="connsiteY21" fmla="*/ 252890 h 514290"/>
                  <a:gd name="connsiteX22" fmla="*/ 399194 w 516970"/>
                  <a:gd name="connsiteY22" fmla="*/ 370036 h 514290"/>
                  <a:gd name="connsiteX23" fmla="*/ 386307 w 516970"/>
                  <a:gd name="connsiteY23" fmla="*/ 388283 h 514290"/>
                  <a:gd name="connsiteX24" fmla="*/ 260300 w 516970"/>
                  <a:gd name="connsiteY24" fmla="*/ 514290 h 514290"/>
                  <a:gd name="connsiteX25" fmla="*/ 211253 w 516970"/>
                  <a:gd name="connsiteY25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26788 w 517704"/>
                  <a:gd name="connsiteY9" fmla="*/ 21808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19683 w 517704"/>
                  <a:gd name="connsiteY13" fmla="*/ 227542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26788 w 517704"/>
                  <a:gd name="connsiteY9" fmla="*/ 21808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11361 w 517704"/>
                  <a:gd name="connsiteY9" fmla="*/ 23337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19423 w 517704"/>
                  <a:gd name="connsiteY9" fmla="*/ 227026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02160 w 517704"/>
                  <a:gd name="connsiteY9" fmla="*/ 223794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02160 w 517704"/>
                  <a:gd name="connsiteY9" fmla="*/ 223794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2232 w 517704"/>
                  <a:gd name="connsiteY13" fmla="*/ 228682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17704" h="514290">
                    <a:moveTo>
                      <a:pt x="211987" y="504387"/>
                    </a:moveTo>
                    <a:cubicBezTo>
                      <a:pt x="184876" y="492921"/>
                      <a:pt x="162614" y="472236"/>
                      <a:pt x="150479" y="445562"/>
                    </a:cubicBezTo>
                    <a:cubicBezTo>
                      <a:pt x="118384" y="419308"/>
                      <a:pt x="42723" y="374490"/>
                      <a:pt x="19418" y="346861"/>
                    </a:cubicBezTo>
                    <a:cubicBezTo>
                      <a:pt x="-3887" y="319232"/>
                      <a:pt x="-5454" y="300731"/>
                      <a:pt x="10646" y="279787"/>
                    </a:cubicBezTo>
                    <a:cubicBezTo>
                      <a:pt x="26746" y="258843"/>
                      <a:pt x="56776" y="254916"/>
                      <a:pt x="77720" y="271016"/>
                    </a:cubicBezTo>
                    <a:lnTo>
                      <a:pt x="138890" y="318038"/>
                    </a:lnTo>
                    <a:lnTo>
                      <a:pt x="81374" y="101989"/>
                    </a:lnTo>
                    <a:cubicBezTo>
                      <a:pt x="74857" y="84235"/>
                      <a:pt x="83967" y="64559"/>
                      <a:pt x="101722" y="58041"/>
                    </a:cubicBezTo>
                    <a:cubicBezTo>
                      <a:pt x="119476" y="51524"/>
                      <a:pt x="139152" y="60634"/>
                      <a:pt x="145669" y="78389"/>
                    </a:cubicBezTo>
                    <a:lnTo>
                      <a:pt x="202160" y="223794"/>
                    </a:lnTo>
                    <a:lnTo>
                      <a:pt x="226788" y="34245"/>
                    </a:lnTo>
                    <a:cubicBezTo>
                      <a:pt x="226788" y="15332"/>
                      <a:pt x="242120" y="0"/>
                      <a:pt x="261033" y="0"/>
                    </a:cubicBezTo>
                    <a:cubicBezTo>
                      <a:pt x="279946" y="0"/>
                      <a:pt x="295278" y="15332"/>
                      <a:pt x="295278" y="34245"/>
                    </a:cubicBezTo>
                    <a:cubicBezTo>
                      <a:pt x="305053" y="72169"/>
                      <a:pt x="291751" y="220402"/>
                      <a:pt x="302232" y="228682"/>
                    </a:cubicBezTo>
                    <a:lnTo>
                      <a:pt x="358166" y="83923"/>
                    </a:lnTo>
                    <a:cubicBezTo>
                      <a:pt x="363061" y="65655"/>
                      <a:pt x="381839" y="54813"/>
                      <a:pt x="400107" y="59708"/>
                    </a:cubicBezTo>
                    <a:cubicBezTo>
                      <a:pt x="418376" y="64603"/>
                      <a:pt x="429217" y="83381"/>
                      <a:pt x="424322" y="101650"/>
                    </a:cubicBezTo>
                    <a:lnTo>
                      <a:pt x="375147" y="285170"/>
                    </a:lnTo>
                    <a:cubicBezTo>
                      <a:pt x="382167" y="303622"/>
                      <a:pt x="444244" y="224724"/>
                      <a:pt x="466441" y="212362"/>
                    </a:cubicBezTo>
                    <a:cubicBezTo>
                      <a:pt x="488638" y="200000"/>
                      <a:pt x="496388" y="199808"/>
                      <a:pt x="508332" y="210999"/>
                    </a:cubicBezTo>
                    <a:cubicBezTo>
                      <a:pt x="520276" y="222191"/>
                      <a:pt x="520886" y="240946"/>
                      <a:pt x="509695" y="252890"/>
                    </a:cubicBezTo>
                    <a:lnTo>
                      <a:pt x="399928" y="370036"/>
                    </a:lnTo>
                    <a:lnTo>
                      <a:pt x="387041" y="388283"/>
                    </a:lnTo>
                    <a:cubicBezTo>
                      <a:pt x="387041" y="457875"/>
                      <a:pt x="330626" y="514290"/>
                      <a:pt x="261034" y="514290"/>
                    </a:cubicBezTo>
                    <a:cubicBezTo>
                      <a:pt x="243636" y="514290"/>
                      <a:pt x="227062" y="510764"/>
                      <a:pt x="211987" y="50438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円/楕円 120"/>
              <p:cNvSpPr/>
              <p:nvPr/>
            </p:nvSpPr>
            <p:spPr bwMode="auto">
              <a:xfrm>
                <a:off x="1442611" y="1447638"/>
                <a:ext cx="280318" cy="172850"/>
              </a:xfrm>
              <a:custGeom>
                <a:avLst/>
                <a:gdLst>
                  <a:gd name="connsiteX0" fmla="*/ 0 w 280317"/>
                  <a:gd name="connsiteY0" fmla="*/ 78805 h 157610"/>
                  <a:gd name="connsiteX1" fmla="*/ 140159 w 280317"/>
                  <a:gd name="connsiteY1" fmla="*/ 0 h 157610"/>
                  <a:gd name="connsiteX2" fmla="*/ 280318 w 280317"/>
                  <a:gd name="connsiteY2" fmla="*/ 78805 h 157610"/>
                  <a:gd name="connsiteX3" fmla="*/ 140159 w 280317"/>
                  <a:gd name="connsiteY3" fmla="*/ 157610 h 157610"/>
                  <a:gd name="connsiteX4" fmla="*/ 0 w 280317"/>
                  <a:gd name="connsiteY4" fmla="*/ 78805 h 157610"/>
                  <a:gd name="connsiteX0" fmla="*/ 0 w 280318"/>
                  <a:gd name="connsiteY0" fmla="*/ 78805 h 157610"/>
                  <a:gd name="connsiteX1" fmla="*/ 140159 w 280318"/>
                  <a:gd name="connsiteY1" fmla="*/ 0 h 157610"/>
                  <a:gd name="connsiteX2" fmla="*/ 280318 w 280318"/>
                  <a:gd name="connsiteY2" fmla="*/ 78805 h 157610"/>
                  <a:gd name="connsiteX3" fmla="*/ 140159 w 280318"/>
                  <a:gd name="connsiteY3" fmla="*/ 157610 h 157610"/>
                  <a:gd name="connsiteX4" fmla="*/ 0 w 280318"/>
                  <a:gd name="connsiteY4" fmla="*/ 78805 h 157610"/>
                  <a:gd name="connsiteX0" fmla="*/ 0 w 280318"/>
                  <a:gd name="connsiteY0" fmla="*/ 121985 h 200790"/>
                  <a:gd name="connsiteX1" fmla="*/ 142699 w 280318"/>
                  <a:gd name="connsiteY1" fmla="*/ 0 h 200790"/>
                  <a:gd name="connsiteX2" fmla="*/ 280318 w 280318"/>
                  <a:gd name="connsiteY2" fmla="*/ 121985 h 200790"/>
                  <a:gd name="connsiteX3" fmla="*/ 140159 w 280318"/>
                  <a:gd name="connsiteY3" fmla="*/ 200790 h 200790"/>
                  <a:gd name="connsiteX4" fmla="*/ 0 w 280318"/>
                  <a:gd name="connsiteY4" fmla="*/ 121985 h 200790"/>
                  <a:gd name="connsiteX0" fmla="*/ 0 w 280318"/>
                  <a:gd name="connsiteY0" fmla="*/ 121985 h 172850"/>
                  <a:gd name="connsiteX1" fmla="*/ 142699 w 280318"/>
                  <a:gd name="connsiteY1" fmla="*/ 0 h 172850"/>
                  <a:gd name="connsiteX2" fmla="*/ 280318 w 280318"/>
                  <a:gd name="connsiteY2" fmla="*/ 121985 h 172850"/>
                  <a:gd name="connsiteX3" fmla="*/ 140159 w 280318"/>
                  <a:gd name="connsiteY3" fmla="*/ 172850 h 172850"/>
                  <a:gd name="connsiteX4" fmla="*/ 0 w 280318"/>
                  <a:gd name="connsiteY4" fmla="*/ 121985 h 172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318" h="172850">
                    <a:moveTo>
                      <a:pt x="0" y="121985"/>
                    </a:moveTo>
                    <a:cubicBezTo>
                      <a:pt x="0" y="78462"/>
                      <a:pt x="65291" y="0"/>
                      <a:pt x="142699" y="0"/>
                    </a:cubicBezTo>
                    <a:cubicBezTo>
                      <a:pt x="220107" y="0"/>
                      <a:pt x="280318" y="78462"/>
                      <a:pt x="280318" y="121985"/>
                    </a:cubicBezTo>
                    <a:cubicBezTo>
                      <a:pt x="280318" y="165508"/>
                      <a:pt x="217567" y="172850"/>
                      <a:pt x="140159" y="172850"/>
                    </a:cubicBezTo>
                    <a:cubicBezTo>
                      <a:pt x="62751" y="172850"/>
                      <a:pt x="0" y="165508"/>
                      <a:pt x="0" y="121985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" name="グループ化 79"/>
              <p:cNvGrpSpPr/>
              <p:nvPr/>
            </p:nvGrpSpPr>
            <p:grpSpPr>
              <a:xfrm>
                <a:off x="467546" y="597834"/>
                <a:ext cx="384599" cy="381977"/>
                <a:chOff x="467546" y="597834"/>
                <a:chExt cx="384599" cy="381977"/>
              </a:xfrm>
              <a:solidFill>
                <a:srgbClr val="00B0F0"/>
              </a:solidFill>
            </p:grpSpPr>
            <p:sp>
              <p:nvSpPr>
                <p:cNvPr id="84" name="円/楕円 121"/>
                <p:cNvSpPr/>
                <p:nvPr/>
              </p:nvSpPr>
              <p:spPr bwMode="auto">
                <a:xfrm rot="18900000">
                  <a:off x="697489" y="597834"/>
                  <a:ext cx="154656" cy="256252"/>
                </a:xfrm>
                <a:custGeom>
                  <a:avLst/>
                  <a:gdLst>
                    <a:gd name="connsiteX0" fmla="*/ 0 w 154651"/>
                    <a:gd name="connsiteY0" fmla="*/ 77326 h 154651"/>
                    <a:gd name="connsiteX1" fmla="*/ 77326 w 154651"/>
                    <a:gd name="connsiteY1" fmla="*/ 0 h 154651"/>
                    <a:gd name="connsiteX2" fmla="*/ 154652 w 154651"/>
                    <a:gd name="connsiteY2" fmla="*/ 77326 h 154651"/>
                    <a:gd name="connsiteX3" fmla="*/ 77326 w 154651"/>
                    <a:gd name="connsiteY3" fmla="*/ 154652 h 154651"/>
                    <a:gd name="connsiteX4" fmla="*/ 0 w 154651"/>
                    <a:gd name="connsiteY4" fmla="*/ 77326 h 154651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656" h="256252">
                      <a:moveTo>
                        <a:pt x="4" y="77326"/>
                      </a:moveTo>
                      <a:cubicBezTo>
                        <a:pt x="427" y="34617"/>
                        <a:pt x="34624" y="0"/>
                        <a:pt x="77330" y="0"/>
                      </a:cubicBezTo>
                      <a:cubicBezTo>
                        <a:pt x="120036" y="0"/>
                        <a:pt x="154656" y="34620"/>
                        <a:pt x="154656" y="77326"/>
                      </a:cubicBezTo>
                      <a:cubicBezTo>
                        <a:pt x="154656" y="120032"/>
                        <a:pt x="120036" y="202912"/>
                        <a:pt x="74790" y="256252"/>
                      </a:cubicBezTo>
                      <a:cubicBezTo>
                        <a:pt x="29544" y="197832"/>
                        <a:pt x="-419" y="120035"/>
                        <a:pt x="4" y="7732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円/楕円 121"/>
                <p:cNvSpPr/>
                <p:nvPr/>
              </p:nvSpPr>
              <p:spPr bwMode="auto">
                <a:xfrm rot="17100000">
                  <a:off x="518344" y="774357"/>
                  <a:ext cx="154656" cy="256252"/>
                </a:xfrm>
                <a:custGeom>
                  <a:avLst/>
                  <a:gdLst>
                    <a:gd name="connsiteX0" fmla="*/ 0 w 154651"/>
                    <a:gd name="connsiteY0" fmla="*/ 77326 h 154651"/>
                    <a:gd name="connsiteX1" fmla="*/ 77326 w 154651"/>
                    <a:gd name="connsiteY1" fmla="*/ 0 h 154651"/>
                    <a:gd name="connsiteX2" fmla="*/ 154652 w 154651"/>
                    <a:gd name="connsiteY2" fmla="*/ 77326 h 154651"/>
                    <a:gd name="connsiteX3" fmla="*/ 77326 w 154651"/>
                    <a:gd name="connsiteY3" fmla="*/ 154652 h 154651"/>
                    <a:gd name="connsiteX4" fmla="*/ 0 w 154651"/>
                    <a:gd name="connsiteY4" fmla="*/ 77326 h 154651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656" h="256252">
                      <a:moveTo>
                        <a:pt x="4" y="77326"/>
                      </a:moveTo>
                      <a:cubicBezTo>
                        <a:pt x="427" y="34617"/>
                        <a:pt x="34624" y="0"/>
                        <a:pt x="77330" y="0"/>
                      </a:cubicBezTo>
                      <a:cubicBezTo>
                        <a:pt x="120036" y="0"/>
                        <a:pt x="154656" y="34620"/>
                        <a:pt x="154656" y="77326"/>
                      </a:cubicBezTo>
                      <a:cubicBezTo>
                        <a:pt x="154656" y="120032"/>
                        <a:pt x="120036" y="202912"/>
                        <a:pt x="74790" y="256252"/>
                      </a:cubicBezTo>
                      <a:cubicBezTo>
                        <a:pt x="29544" y="197832"/>
                        <a:pt x="-419" y="120035"/>
                        <a:pt x="4" y="7732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" name="グループ化 80"/>
              <p:cNvGrpSpPr/>
              <p:nvPr/>
            </p:nvGrpSpPr>
            <p:grpSpPr>
              <a:xfrm flipH="1">
                <a:off x="2307824" y="597834"/>
                <a:ext cx="384599" cy="381977"/>
                <a:chOff x="2081417" y="597834"/>
                <a:chExt cx="384599" cy="381977"/>
              </a:xfrm>
              <a:solidFill>
                <a:srgbClr val="00B0F0"/>
              </a:solidFill>
            </p:grpSpPr>
            <p:sp>
              <p:nvSpPr>
                <p:cNvPr id="82" name="円/楕円 121"/>
                <p:cNvSpPr/>
                <p:nvPr/>
              </p:nvSpPr>
              <p:spPr bwMode="auto">
                <a:xfrm rot="18900000">
                  <a:off x="2311360" y="597834"/>
                  <a:ext cx="154656" cy="256252"/>
                </a:xfrm>
                <a:custGeom>
                  <a:avLst/>
                  <a:gdLst>
                    <a:gd name="connsiteX0" fmla="*/ 0 w 154651"/>
                    <a:gd name="connsiteY0" fmla="*/ 77326 h 154651"/>
                    <a:gd name="connsiteX1" fmla="*/ 77326 w 154651"/>
                    <a:gd name="connsiteY1" fmla="*/ 0 h 154651"/>
                    <a:gd name="connsiteX2" fmla="*/ 154652 w 154651"/>
                    <a:gd name="connsiteY2" fmla="*/ 77326 h 154651"/>
                    <a:gd name="connsiteX3" fmla="*/ 77326 w 154651"/>
                    <a:gd name="connsiteY3" fmla="*/ 154652 h 154651"/>
                    <a:gd name="connsiteX4" fmla="*/ 0 w 154651"/>
                    <a:gd name="connsiteY4" fmla="*/ 77326 h 154651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656" h="256252">
                      <a:moveTo>
                        <a:pt x="4" y="77326"/>
                      </a:moveTo>
                      <a:cubicBezTo>
                        <a:pt x="427" y="34617"/>
                        <a:pt x="34624" y="0"/>
                        <a:pt x="77330" y="0"/>
                      </a:cubicBezTo>
                      <a:cubicBezTo>
                        <a:pt x="120036" y="0"/>
                        <a:pt x="154656" y="34620"/>
                        <a:pt x="154656" y="77326"/>
                      </a:cubicBezTo>
                      <a:cubicBezTo>
                        <a:pt x="154656" y="120032"/>
                        <a:pt x="120036" y="202912"/>
                        <a:pt x="74790" y="256252"/>
                      </a:cubicBezTo>
                      <a:cubicBezTo>
                        <a:pt x="29544" y="197832"/>
                        <a:pt x="-419" y="120035"/>
                        <a:pt x="4" y="7732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円/楕円 121"/>
                <p:cNvSpPr/>
                <p:nvPr/>
              </p:nvSpPr>
              <p:spPr bwMode="auto">
                <a:xfrm rot="17100000">
                  <a:off x="2132215" y="774357"/>
                  <a:ext cx="154656" cy="256252"/>
                </a:xfrm>
                <a:custGeom>
                  <a:avLst/>
                  <a:gdLst>
                    <a:gd name="connsiteX0" fmla="*/ 0 w 154651"/>
                    <a:gd name="connsiteY0" fmla="*/ 77326 h 154651"/>
                    <a:gd name="connsiteX1" fmla="*/ 77326 w 154651"/>
                    <a:gd name="connsiteY1" fmla="*/ 0 h 154651"/>
                    <a:gd name="connsiteX2" fmla="*/ 154652 w 154651"/>
                    <a:gd name="connsiteY2" fmla="*/ 77326 h 154651"/>
                    <a:gd name="connsiteX3" fmla="*/ 77326 w 154651"/>
                    <a:gd name="connsiteY3" fmla="*/ 154652 h 154651"/>
                    <a:gd name="connsiteX4" fmla="*/ 0 w 154651"/>
                    <a:gd name="connsiteY4" fmla="*/ 77326 h 154651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656" h="256252">
                      <a:moveTo>
                        <a:pt x="4" y="77326"/>
                      </a:moveTo>
                      <a:cubicBezTo>
                        <a:pt x="427" y="34617"/>
                        <a:pt x="34624" y="0"/>
                        <a:pt x="77330" y="0"/>
                      </a:cubicBezTo>
                      <a:cubicBezTo>
                        <a:pt x="120036" y="0"/>
                        <a:pt x="154656" y="34620"/>
                        <a:pt x="154656" y="77326"/>
                      </a:cubicBezTo>
                      <a:cubicBezTo>
                        <a:pt x="154656" y="120032"/>
                        <a:pt x="120036" y="202912"/>
                        <a:pt x="74790" y="256252"/>
                      </a:cubicBezTo>
                      <a:cubicBezTo>
                        <a:pt x="29544" y="197832"/>
                        <a:pt x="-419" y="120035"/>
                        <a:pt x="4" y="7732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9" name="弦 38"/>
            <p:cNvSpPr/>
            <p:nvPr/>
          </p:nvSpPr>
          <p:spPr bwMode="auto">
            <a:xfrm>
              <a:off x="360074" y="834390"/>
              <a:ext cx="418416" cy="418414"/>
            </a:xfrm>
            <a:prstGeom prst="chord">
              <a:avLst>
                <a:gd name="adj1" fmla="val 10876152"/>
                <a:gd name="adj2" fmla="val 19381133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弦 39"/>
            <p:cNvSpPr/>
            <p:nvPr/>
          </p:nvSpPr>
          <p:spPr bwMode="auto">
            <a:xfrm flipH="1">
              <a:off x="908320" y="852638"/>
              <a:ext cx="418416" cy="418414"/>
            </a:xfrm>
            <a:prstGeom prst="chord">
              <a:avLst>
                <a:gd name="adj1" fmla="val 10876152"/>
                <a:gd name="adj2" fmla="val 19381133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542510"/>
            <a:ext cx="690425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ご協力お願いします</a:t>
            </a:r>
            <a:endParaRPr lang="en-US" altLang="ja-JP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0" y="5721429"/>
            <a:ext cx="6858000" cy="397031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 smtClean="0">
                <a:solidFill>
                  <a:srgbClr val="FF0000"/>
                </a:solidFill>
              </a:rPr>
              <a:t>掃除が</a:t>
            </a:r>
            <a:r>
              <a:rPr lang="en-US" altLang="ja-JP" sz="9600" dirty="0" smtClean="0">
                <a:solidFill>
                  <a:srgbClr val="FF0000"/>
                </a:solidFill>
              </a:rPr>
              <a:t/>
            </a:r>
            <a:br>
              <a:rPr lang="en-US" altLang="ja-JP" sz="9600" dirty="0" smtClean="0">
                <a:solidFill>
                  <a:srgbClr val="FF0000"/>
                </a:solidFill>
              </a:rPr>
            </a:br>
            <a:r>
              <a:rPr lang="ja-JP" altLang="en-US" sz="9600" dirty="0" smtClean="0">
                <a:solidFill>
                  <a:srgbClr val="FF0000"/>
                </a:solidFill>
              </a:rPr>
              <a:t>大変です！</a:t>
            </a:r>
            <a:r>
              <a:rPr lang="en-US" altLang="ja-JP" sz="9600" dirty="0" smtClean="0">
                <a:solidFill>
                  <a:srgbClr val="FF0000"/>
                </a:solidFill>
              </a:rPr>
              <a:t/>
            </a:r>
            <a:br>
              <a:rPr lang="en-US" altLang="ja-JP" sz="9600" dirty="0" smtClean="0">
                <a:solidFill>
                  <a:srgbClr val="FF0000"/>
                </a:solidFill>
              </a:rPr>
            </a:br>
            <a:r>
              <a:rPr lang="ja-JP" altLang="en-US" sz="6000" dirty="0" smtClean="0"/>
              <a:t>汚さないで下さい</a:t>
            </a:r>
            <a:endParaRPr lang="ja-JP" altLang="en-US" sz="6000" dirty="0"/>
          </a:p>
        </p:txBody>
      </p:sp>
      <p:grpSp>
        <p:nvGrpSpPr>
          <p:cNvPr id="36" name="グループ化 35"/>
          <p:cNvGrpSpPr/>
          <p:nvPr/>
        </p:nvGrpSpPr>
        <p:grpSpPr>
          <a:xfrm>
            <a:off x="1722654" y="1576508"/>
            <a:ext cx="3215106" cy="3901046"/>
            <a:chOff x="-264566" y="328537"/>
            <a:chExt cx="2224877" cy="2699555"/>
          </a:xfrm>
        </p:grpSpPr>
        <p:grpSp>
          <p:nvGrpSpPr>
            <p:cNvPr id="37" name="グループ化 36"/>
            <p:cNvGrpSpPr/>
            <p:nvPr/>
          </p:nvGrpSpPr>
          <p:grpSpPr>
            <a:xfrm rot="14400000">
              <a:off x="360507" y="1768436"/>
              <a:ext cx="1832239" cy="611303"/>
              <a:chOff x="3827410" y="4628501"/>
              <a:chExt cx="3173317" cy="841357"/>
            </a:xfrm>
          </p:grpSpPr>
          <p:sp>
            <p:nvSpPr>
              <p:cNvPr id="96" name="角丸四角形 95"/>
              <p:cNvSpPr/>
              <p:nvPr/>
            </p:nvSpPr>
            <p:spPr bwMode="auto">
              <a:xfrm>
                <a:off x="4218355" y="4978233"/>
                <a:ext cx="2782372" cy="141893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角丸四角形 96"/>
              <p:cNvSpPr/>
              <p:nvPr/>
            </p:nvSpPr>
            <p:spPr bwMode="auto">
              <a:xfrm>
                <a:off x="4063362" y="4734144"/>
                <a:ext cx="338187" cy="630070"/>
              </a:xfrm>
              <a:prstGeom prst="roundRect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片側の 2 つの角を切り取った四角形 97"/>
              <p:cNvSpPr/>
              <p:nvPr/>
            </p:nvSpPr>
            <p:spPr bwMode="auto">
              <a:xfrm rot="5400000">
                <a:off x="3609254" y="4846657"/>
                <a:ext cx="841357" cy="405045"/>
              </a:xfrm>
              <a:prstGeom prst="snip2SameRect">
                <a:avLst/>
              </a:prstGeom>
              <a:solidFill>
                <a:srgbClr val="008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>
              <a:off x="-264566" y="328537"/>
              <a:ext cx="2224877" cy="2699555"/>
              <a:chOff x="467546" y="439108"/>
              <a:chExt cx="2224877" cy="2699555"/>
            </a:xfrm>
          </p:grpSpPr>
          <p:grpSp>
            <p:nvGrpSpPr>
              <p:cNvPr id="41" name="グループ化 40"/>
              <p:cNvGrpSpPr/>
              <p:nvPr/>
            </p:nvGrpSpPr>
            <p:grpSpPr>
              <a:xfrm>
                <a:off x="1149630" y="2511356"/>
                <a:ext cx="859109" cy="627307"/>
                <a:chOff x="1155639" y="2580636"/>
                <a:chExt cx="859109" cy="627307"/>
              </a:xfrm>
            </p:grpSpPr>
            <p:grpSp>
              <p:nvGrpSpPr>
                <p:cNvPr id="90" name="グループ化 89"/>
                <p:cNvGrpSpPr/>
                <p:nvPr/>
              </p:nvGrpSpPr>
              <p:grpSpPr>
                <a:xfrm>
                  <a:off x="1155639" y="2580636"/>
                  <a:ext cx="402767" cy="627307"/>
                  <a:chOff x="1176419" y="2580636"/>
                  <a:chExt cx="402767" cy="627307"/>
                </a:xfrm>
              </p:grpSpPr>
              <p:sp>
                <p:nvSpPr>
                  <p:cNvPr id="94" name="涙形 64"/>
                  <p:cNvSpPr/>
                  <p:nvPr/>
                </p:nvSpPr>
                <p:spPr bwMode="auto">
                  <a:xfrm>
                    <a:off x="1176419" y="2580636"/>
                    <a:ext cx="402767" cy="6273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2767" h="627307">
                        <a:moveTo>
                          <a:pt x="115280" y="0"/>
                        </a:moveTo>
                        <a:lnTo>
                          <a:pt x="402767" y="0"/>
                        </a:lnTo>
                        <a:lnTo>
                          <a:pt x="402767" y="365548"/>
                        </a:lnTo>
                        <a:lnTo>
                          <a:pt x="402767" y="377448"/>
                        </a:lnTo>
                        <a:lnTo>
                          <a:pt x="402767" y="546371"/>
                        </a:lnTo>
                        <a:cubicBezTo>
                          <a:pt x="402767" y="646237"/>
                          <a:pt x="319382" y="625528"/>
                          <a:pt x="208161" y="625528"/>
                        </a:cubicBezTo>
                        <a:cubicBezTo>
                          <a:pt x="96941" y="625528"/>
                          <a:pt x="0" y="646237"/>
                          <a:pt x="0" y="546371"/>
                        </a:cubicBezTo>
                        <a:cubicBezTo>
                          <a:pt x="0" y="446505"/>
                          <a:pt x="90163" y="365548"/>
                          <a:pt x="201384" y="365548"/>
                        </a:cubicBezTo>
                        <a:lnTo>
                          <a:pt x="205579" y="365548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円/楕円 94"/>
                  <p:cNvSpPr/>
                  <p:nvPr/>
                </p:nvSpPr>
                <p:spPr bwMode="auto">
                  <a:xfrm>
                    <a:off x="1204919" y="3016041"/>
                    <a:ext cx="81331" cy="81331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1" name="グループ化 90"/>
                <p:cNvGrpSpPr/>
                <p:nvPr/>
              </p:nvGrpSpPr>
              <p:grpSpPr>
                <a:xfrm flipH="1">
                  <a:off x="1611981" y="2580636"/>
                  <a:ext cx="402767" cy="627307"/>
                  <a:chOff x="1176419" y="2580636"/>
                  <a:chExt cx="402767" cy="627307"/>
                </a:xfrm>
              </p:grpSpPr>
              <p:sp>
                <p:nvSpPr>
                  <p:cNvPr id="92" name="涙形 64"/>
                  <p:cNvSpPr/>
                  <p:nvPr/>
                </p:nvSpPr>
                <p:spPr bwMode="auto">
                  <a:xfrm>
                    <a:off x="1176419" y="2580636"/>
                    <a:ext cx="402767" cy="6273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2767" h="627307">
                        <a:moveTo>
                          <a:pt x="115280" y="0"/>
                        </a:moveTo>
                        <a:lnTo>
                          <a:pt x="402767" y="0"/>
                        </a:lnTo>
                        <a:lnTo>
                          <a:pt x="402767" y="365548"/>
                        </a:lnTo>
                        <a:lnTo>
                          <a:pt x="402767" y="377448"/>
                        </a:lnTo>
                        <a:lnTo>
                          <a:pt x="402767" y="546371"/>
                        </a:lnTo>
                        <a:cubicBezTo>
                          <a:pt x="402767" y="646237"/>
                          <a:pt x="319382" y="625528"/>
                          <a:pt x="208161" y="625528"/>
                        </a:cubicBezTo>
                        <a:cubicBezTo>
                          <a:pt x="96941" y="625528"/>
                          <a:pt x="0" y="646237"/>
                          <a:pt x="0" y="546371"/>
                        </a:cubicBezTo>
                        <a:cubicBezTo>
                          <a:pt x="0" y="446505"/>
                          <a:pt x="90163" y="365548"/>
                          <a:pt x="201384" y="365548"/>
                        </a:cubicBezTo>
                        <a:lnTo>
                          <a:pt x="205579" y="365548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円/楕円 92"/>
                  <p:cNvSpPr/>
                  <p:nvPr/>
                </p:nvSpPr>
                <p:spPr bwMode="auto">
                  <a:xfrm>
                    <a:off x="1204919" y="3016041"/>
                    <a:ext cx="81331" cy="81331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2" name="月 536"/>
              <p:cNvSpPr/>
              <p:nvPr/>
            </p:nvSpPr>
            <p:spPr bwMode="auto">
              <a:xfrm rot="3600000" flipH="1">
                <a:off x="1180961" y="931234"/>
                <a:ext cx="862041" cy="1342922"/>
              </a:xfrm>
              <a:custGeom>
                <a:avLst/>
                <a:gdLst/>
                <a:ahLst/>
                <a:cxnLst/>
                <a:rect l="l" t="t" r="r" b="b"/>
                <a:pathLst>
                  <a:path w="862041" h="1342922">
                    <a:moveTo>
                      <a:pt x="414487" y="189245"/>
                    </a:moveTo>
                    <a:cubicBezTo>
                      <a:pt x="283273" y="175687"/>
                      <a:pt x="164053" y="106856"/>
                      <a:pt x="86705" y="0"/>
                    </a:cubicBezTo>
                    <a:lnTo>
                      <a:pt x="86705" y="0"/>
                    </a:lnTo>
                    <a:cubicBezTo>
                      <a:pt x="37054" y="85997"/>
                      <a:pt x="62571" y="194766"/>
                      <a:pt x="143401" y="249459"/>
                    </a:cubicBezTo>
                    <a:cubicBezTo>
                      <a:pt x="94202" y="247082"/>
                      <a:pt x="45851" y="234381"/>
                      <a:pt x="0" y="213871"/>
                    </a:cubicBezTo>
                    <a:cubicBezTo>
                      <a:pt x="0" y="318387"/>
                      <a:pt x="84727" y="403114"/>
                      <a:pt x="189244" y="403114"/>
                    </a:cubicBezTo>
                    <a:cubicBezTo>
                      <a:pt x="285689" y="403115"/>
                      <a:pt x="365282" y="330971"/>
                      <a:pt x="373759" y="237297"/>
                    </a:cubicBezTo>
                    <a:cubicBezTo>
                      <a:pt x="389916" y="224425"/>
                      <a:pt x="403583" y="208130"/>
                      <a:pt x="414487" y="189245"/>
                    </a:cubicBezTo>
                    <a:close/>
                    <a:moveTo>
                      <a:pt x="862041" y="964432"/>
                    </a:moveTo>
                    <a:cubicBezTo>
                      <a:pt x="840234" y="964432"/>
                      <a:pt x="819289" y="968120"/>
                      <a:pt x="800062" y="975677"/>
                    </a:cubicBezTo>
                    <a:cubicBezTo>
                      <a:pt x="714701" y="936182"/>
                      <a:pt x="612425" y="969039"/>
                      <a:pt x="564203" y="1052563"/>
                    </a:cubicBezTo>
                    <a:cubicBezTo>
                      <a:pt x="511945" y="1143077"/>
                      <a:pt x="542957" y="1258816"/>
                      <a:pt x="633471" y="1311075"/>
                    </a:cubicBezTo>
                    <a:cubicBezTo>
                      <a:pt x="638634" y="1261112"/>
                      <a:pt x="651810" y="1212888"/>
                      <a:pt x="674351" y="1169092"/>
                    </a:cubicBezTo>
                    <a:cubicBezTo>
                      <a:pt x="681302" y="1266439"/>
                      <a:pt x="762740" y="1342922"/>
                      <a:pt x="862041" y="1342922"/>
                    </a:cubicBezTo>
                    <a:lnTo>
                      <a:pt x="862041" y="1342921"/>
                    </a:lnTo>
                    <a:cubicBezTo>
                      <a:pt x="808175" y="1222508"/>
                      <a:pt x="808175" y="1084845"/>
                      <a:pt x="862041" y="96443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4" name="グループ化 43"/>
              <p:cNvGrpSpPr/>
              <p:nvPr/>
            </p:nvGrpSpPr>
            <p:grpSpPr>
              <a:xfrm flipH="1">
                <a:off x="1962010" y="1034983"/>
                <a:ext cx="401451" cy="413156"/>
                <a:chOff x="8472560" y="1172557"/>
                <a:chExt cx="225670" cy="232250"/>
              </a:xfrm>
            </p:grpSpPr>
            <p:sp>
              <p:nvSpPr>
                <p:cNvPr id="88" name="円/楕円 87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円/楕円 88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" name="グループ化 44"/>
              <p:cNvGrpSpPr/>
              <p:nvPr/>
            </p:nvGrpSpPr>
            <p:grpSpPr>
              <a:xfrm>
                <a:off x="795835" y="1034983"/>
                <a:ext cx="401451" cy="413156"/>
                <a:chOff x="8472560" y="1172557"/>
                <a:chExt cx="225670" cy="232250"/>
              </a:xfrm>
            </p:grpSpPr>
            <p:sp>
              <p:nvSpPr>
                <p:cNvPr id="86" name="円/楕円 85"/>
                <p:cNvSpPr/>
                <p:nvPr/>
              </p:nvSpPr>
              <p:spPr bwMode="auto">
                <a:xfrm>
                  <a:off x="8472560" y="1172557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円/楕円 86"/>
                <p:cNvSpPr/>
                <p:nvPr/>
              </p:nvSpPr>
              <p:spPr bwMode="auto">
                <a:xfrm>
                  <a:off x="8540921" y="1225897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" name="台形 45"/>
              <p:cNvSpPr/>
              <p:nvPr/>
            </p:nvSpPr>
            <p:spPr bwMode="auto">
              <a:xfrm>
                <a:off x="1008178" y="2117618"/>
                <a:ext cx="1142012" cy="624164"/>
              </a:xfrm>
              <a:prstGeom prst="trapezoid">
                <a:avLst>
                  <a:gd name="adj" fmla="val 34296"/>
                </a:avLst>
              </a:prstGeom>
              <a:pattFill prst="dkVert">
                <a:fgClr>
                  <a:srgbClr val="CCECFF"/>
                </a:fgClr>
                <a:bgClr>
                  <a:schemeClr val="accent1">
                    <a:lumMod val="75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片側の 2 つの角を丸めた四角形 46"/>
              <p:cNvSpPr/>
              <p:nvPr/>
            </p:nvSpPr>
            <p:spPr bwMode="auto">
              <a:xfrm>
                <a:off x="1138851" y="1491656"/>
                <a:ext cx="880668" cy="76576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CCECFF"/>
                </a:fgClr>
                <a:bgClr>
                  <a:schemeClr val="accent1">
                    <a:lumMod val="75000"/>
                  </a:schemeClr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片側の 2 つの角を丸めた四角形 47"/>
              <p:cNvSpPr/>
              <p:nvPr/>
            </p:nvSpPr>
            <p:spPr bwMode="auto">
              <a:xfrm>
                <a:off x="1173890" y="2256380"/>
                <a:ext cx="807310" cy="501950"/>
              </a:xfrm>
              <a:prstGeom prst="round2SameRect">
                <a:avLst>
                  <a:gd name="adj1" fmla="val 0"/>
                  <a:gd name="adj2" fmla="val 27988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円/楕円 48"/>
              <p:cNvSpPr/>
              <p:nvPr/>
            </p:nvSpPr>
            <p:spPr bwMode="auto">
              <a:xfrm>
                <a:off x="998908" y="587051"/>
                <a:ext cx="1160555" cy="1160555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台形 71"/>
              <p:cNvSpPr/>
              <p:nvPr/>
            </p:nvSpPr>
            <p:spPr bwMode="auto">
              <a:xfrm>
                <a:off x="866657" y="439108"/>
                <a:ext cx="1425057" cy="585157"/>
              </a:xfrm>
              <a:prstGeom prst="trapezoid">
                <a:avLst>
                  <a:gd name="adj" fmla="val 69184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円/楕円 72"/>
              <p:cNvSpPr/>
              <p:nvPr/>
            </p:nvSpPr>
            <p:spPr bwMode="auto">
              <a:xfrm>
                <a:off x="1112400" y="963209"/>
                <a:ext cx="389701" cy="38970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円/楕円 73"/>
              <p:cNvSpPr/>
              <p:nvPr/>
            </p:nvSpPr>
            <p:spPr bwMode="auto">
              <a:xfrm>
                <a:off x="1654790" y="963209"/>
                <a:ext cx="389701" cy="389701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円/楕円 74"/>
              <p:cNvSpPr/>
              <p:nvPr/>
            </p:nvSpPr>
            <p:spPr bwMode="auto">
              <a:xfrm>
                <a:off x="1243749" y="1094556"/>
                <a:ext cx="127005" cy="127005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円/楕円 75"/>
              <p:cNvSpPr/>
              <p:nvPr/>
            </p:nvSpPr>
            <p:spPr bwMode="auto">
              <a:xfrm>
                <a:off x="1786139" y="1094556"/>
                <a:ext cx="127005" cy="127005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角丸四角形 421"/>
              <p:cNvSpPr/>
              <p:nvPr/>
            </p:nvSpPr>
            <p:spPr bwMode="auto">
              <a:xfrm rot="19800000" flipH="1">
                <a:off x="612542" y="1375782"/>
                <a:ext cx="748586" cy="743649"/>
              </a:xfrm>
              <a:custGeom>
                <a:avLst/>
                <a:gdLst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294543 w 516970"/>
                  <a:gd name="connsiteY16" fmla="*/ 218079 h 514290"/>
                  <a:gd name="connsiteX17" fmla="*/ 318949 w 516970"/>
                  <a:gd name="connsiteY17" fmla="*/ 227542 h 514290"/>
                  <a:gd name="connsiteX18" fmla="*/ 357432 w 516970"/>
                  <a:gd name="connsiteY18" fmla="*/ 83923 h 514290"/>
                  <a:gd name="connsiteX19" fmla="*/ 399373 w 516970"/>
                  <a:gd name="connsiteY19" fmla="*/ 59708 h 514290"/>
                  <a:gd name="connsiteX20" fmla="*/ 423588 w 516970"/>
                  <a:gd name="connsiteY20" fmla="*/ 101650 h 514290"/>
                  <a:gd name="connsiteX21" fmla="*/ 374413 w 516970"/>
                  <a:gd name="connsiteY21" fmla="*/ 285170 h 514290"/>
                  <a:gd name="connsiteX22" fmla="*/ 379651 w 516970"/>
                  <a:gd name="connsiteY22" fmla="*/ 304204 h 514290"/>
                  <a:gd name="connsiteX23" fmla="*/ 465707 w 516970"/>
                  <a:gd name="connsiteY23" fmla="*/ 212362 h 514290"/>
                  <a:gd name="connsiteX24" fmla="*/ 507598 w 516970"/>
                  <a:gd name="connsiteY24" fmla="*/ 210999 h 514290"/>
                  <a:gd name="connsiteX25" fmla="*/ 508961 w 516970"/>
                  <a:gd name="connsiteY25" fmla="*/ 252890 h 514290"/>
                  <a:gd name="connsiteX26" fmla="*/ 399194 w 516970"/>
                  <a:gd name="connsiteY26" fmla="*/ 370036 h 514290"/>
                  <a:gd name="connsiteX27" fmla="*/ 386307 w 516970"/>
                  <a:gd name="connsiteY27" fmla="*/ 388283 h 514290"/>
                  <a:gd name="connsiteX28" fmla="*/ 260300 w 516970"/>
                  <a:gd name="connsiteY28" fmla="*/ 514290 h 514290"/>
                  <a:gd name="connsiteX29" fmla="*/ 211253 w 516970"/>
                  <a:gd name="connsiteY29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294543 w 516970"/>
                  <a:gd name="connsiteY16" fmla="*/ 218079 h 514290"/>
                  <a:gd name="connsiteX17" fmla="*/ 318949 w 516970"/>
                  <a:gd name="connsiteY17" fmla="*/ 227542 h 514290"/>
                  <a:gd name="connsiteX18" fmla="*/ 357432 w 516970"/>
                  <a:gd name="connsiteY18" fmla="*/ 83923 h 514290"/>
                  <a:gd name="connsiteX19" fmla="*/ 399373 w 516970"/>
                  <a:gd name="connsiteY19" fmla="*/ 59708 h 514290"/>
                  <a:gd name="connsiteX20" fmla="*/ 423588 w 516970"/>
                  <a:gd name="connsiteY20" fmla="*/ 101650 h 514290"/>
                  <a:gd name="connsiteX21" fmla="*/ 374413 w 516970"/>
                  <a:gd name="connsiteY21" fmla="*/ 285170 h 514290"/>
                  <a:gd name="connsiteX22" fmla="*/ 465707 w 516970"/>
                  <a:gd name="connsiteY22" fmla="*/ 212362 h 514290"/>
                  <a:gd name="connsiteX23" fmla="*/ 507598 w 516970"/>
                  <a:gd name="connsiteY23" fmla="*/ 210999 h 514290"/>
                  <a:gd name="connsiteX24" fmla="*/ 508961 w 516970"/>
                  <a:gd name="connsiteY24" fmla="*/ 252890 h 514290"/>
                  <a:gd name="connsiteX25" fmla="*/ 399194 w 516970"/>
                  <a:gd name="connsiteY25" fmla="*/ 370036 h 514290"/>
                  <a:gd name="connsiteX26" fmla="*/ 386307 w 516970"/>
                  <a:gd name="connsiteY26" fmla="*/ 388283 h 514290"/>
                  <a:gd name="connsiteX27" fmla="*/ 260300 w 516970"/>
                  <a:gd name="connsiteY27" fmla="*/ 514290 h 514290"/>
                  <a:gd name="connsiteX28" fmla="*/ 211253 w 516970"/>
                  <a:gd name="connsiteY28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318949 w 516970"/>
                  <a:gd name="connsiteY16" fmla="*/ 227542 h 514290"/>
                  <a:gd name="connsiteX17" fmla="*/ 357432 w 516970"/>
                  <a:gd name="connsiteY17" fmla="*/ 83923 h 514290"/>
                  <a:gd name="connsiteX18" fmla="*/ 399373 w 516970"/>
                  <a:gd name="connsiteY18" fmla="*/ 59708 h 514290"/>
                  <a:gd name="connsiteX19" fmla="*/ 423588 w 516970"/>
                  <a:gd name="connsiteY19" fmla="*/ 101650 h 514290"/>
                  <a:gd name="connsiteX20" fmla="*/ 374413 w 516970"/>
                  <a:gd name="connsiteY20" fmla="*/ 285170 h 514290"/>
                  <a:gd name="connsiteX21" fmla="*/ 465707 w 516970"/>
                  <a:gd name="connsiteY21" fmla="*/ 212362 h 514290"/>
                  <a:gd name="connsiteX22" fmla="*/ 507598 w 516970"/>
                  <a:gd name="connsiteY22" fmla="*/ 210999 h 514290"/>
                  <a:gd name="connsiteX23" fmla="*/ 508961 w 516970"/>
                  <a:gd name="connsiteY23" fmla="*/ 252890 h 514290"/>
                  <a:gd name="connsiteX24" fmla="*/ 399194 w 516970"/>
                  <a:gd name="connsiteY24" fmla="*/ 370036 h 514290"/>
                  <a:gd name="connsiteX25" fmla="*/ 386307 w 516970"/>
                  <a:gd name="connsiteY25" fmla="*/ 388283 h 514290"/>
                  <a:gd name="connsiteX26" fmla="*/ 260300 w 516970"/>
                  <a:gd name="connsiteY26" fmla="*/ 514290 h 514290"/>
                  <a:gd name="connsiteX27" fmla="*/ 211253 w 516970"/>
                  <a:gd name="connsiteY27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26054 w 516970"/>
                  <a:gd name="connsiteY11" fmla="*/ 218080 h 514290"/>
                  <a:gd name="connsiteX12" fmla="*/ 226054 w 516970"/>
                  <a:gd name="connsiteY12" fmla="*/ 34245 h 514290"/>
                  <a:gd name="connsiteX13" fmla="*/ 260299 w 516970"/>
                  <a:gd name="connsiteY13" fmla="*/ 0 h 514290"/>
                  <a:gd name="connsiteX14" fmla="*/ 294544 w 516970"/>
                  <a:gd name="connsiteY14" fmla="*/ 34245 h 514290"/>
                  <a:gd name="connsiteX15" fmla="*/ 318949 w 516970"/>
                  <a:gd name="connsiteY15" fmla="*/ 227542 h 514290"/>
                  <a:gd name="connsiteX16" fmla="*/ 357432 w 516970"/>
                  <a:gd name="connsiteY16" fmla="*/ 83923 h 514290"/>
                  <a:gd name="connsiteX17" fmla="*/ 399373 w 516970"/>
                  <a:gd name="connsiteY17" fmla="*/ 59708 h 514290"/>
                  <a:gd name="connsiteX18" fmla="*/ 423588 w 516970"/>
                  <a:gd name="connsiteY18" fmla="*/ 101650 h 514290"/>
                  <a:gd name="connsiteX19" fmla="*/ 374413 w 516970"/>
                  <a:gd name="connsiteY19" fmla="*/ 285170 h 514290"/>
                  <a:gd name="connsiteX20" fmla="*/ 465707 w 516970"/>
                  <a:gd name="connsiteY20" fmla="*/ 212362 h 514290"/>
                  <a:gd name="connsiteX21" fmla="*/ 507598 w 516970"/>
                  <a:gd name="connsiteY21" fmla="*/ 210999 h 514290"/>
                  <a:gd name="connsiteX22" fmla="*/ 508961 w 516970"/>
                  <a:gd name="connsiteY22" fmla="*/ 252890 h 514290"/>
                  <a:gd name="connsiteX23" fmla="*/ 399194 w 516970"/>
                  <a:gd name="connsiteY23" fmla="*/ 370036 h 514290"/>
                  <a:gd name="connsiteX24" fmla="*/ 386307 w 516970"/>
                  <a:gd name="connsiteY24" fmla="*/ 388283 h 514290"/>
                  <a:gd name="connsiteX25" fmla="*/ 260300 w 516970"/>
                  <a:gd name="connsiteY25" fmla="*/ 514290 h 514290"/>
                  <a:gd name="connsiteX26" fmla="*/ 211253 w 516970"/>
                  <a:gd name="connsiteY26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80640 w 516970"/>
                  <a:gd name="connsiteY7" fmla="*/ 101989 h 514290"/>
                  <a:gd name="connsiteX8" fmla="*/ 100988 w 516970"/>
                  <a:gd name="connsiteY8" fmla="*/ 58041 h 514290"/>
                  <a:gd name="connsiteX9" fmla="*/ 144935 w 516970"/>
                  <a:gd name="connsiteY9" fmla="*/ 78389 h 514290"/>
                  <a:gd name="connsiteX10" fmla="*/ 226054 w 516970"/>
                  <a:gd name="connsiteY10" fmla="*/ 218080 h 514290"/>
                  <a:gd name="connsiteX11" fmla="*/ 226054 w 516970"/>
                  <a:gd name="connsiteY11" fmla="*/ 34245 h 514290"/>
                  <a:gd name="connsiteX12" fmla="*/ 260299 w 516970"/>
                  <a:gd name="connsiteY12" fmla="*/ 0 h 514290"/>
                  <a:gd name="connsiteX13" fmla="*/ 294544 w 516970"/>
                  <a:gd name="connsiteY13" fmla="*/ 34245 h 514290"/>
                  <a:gd name="connsiteX14" fmla="*/ 318949 w 516970"/>
                  <a:gd name="connsiteY14" fmla="*/ 227542 h 514290"/>
                  <a:gd name="connsiteX15" fmla="*/ 357432 w 516970"/>
                  <a:gd name="connsiteY15" fmla="*/ 83923 h 514290"/>
                  <a:gd name="connsiteX16" fmla="*/ 399373 w 516970"/>
                  <a:gd name="connsiteY16" fmla="*/ 59708 h 514290"/>
                  <a:gd name="connsiteX17" fmla="*/ 423588 w 516970"/>
                  <a:gd name="connsiteY17" fmla="*/ 101650 h 514290"/>
                  <a:gd name="connsiteX18" fmla="*/ 374413 w 516970"/>
                  <a:gd name="connsiteY18" fmla="*/ 285170 h 514290"/>
                  <a:gd name="connsiteX19" fmla="*/ 465707 w 516970"/>
                  <a:gd name="connsiteY19" fmla="*/ 212362 h 514290"/>
                  <a:gd name="connsiteX20" fmla="*/ 507598 w 516970"/>
                  <a:gd name="connsiteY20" fmla="*/ 210999 h 514290"/>
                  <a:gd name="connsiteX21" fmla="*/ 508961 w 516970"/>
                  <a:gd name="connsiteY21" fmla="*/ 252890 h 514290"/>
                  <a:gd name="connsiteX22" fmla="*/ 399194 w 516970"/>
                  <a:gd name="connsiteY22" fmla="*/ 370036 h 514290"/>
                  <a:gd name="connsiteX23" fmla="*/ 386307 w 516970"/>
                  <a:gd name="connsiteY23" fmla="*/ 388283 h 514290"/>
                  <a:gd name="connsiteX24" fmla="*/ 260300 w 516970"/>
                  <a:gd name="connsiteY24" fmla="*/ 514290 h 514290"/>
                  <a:gd name="connsiteX25" fmla="*/ 211253 w 516970"/>
                  <a:gd name="connsiteY25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26788 w 517704"/>
                  <a:gd name="connsiteY9" fmla="*/ 21808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19683 w 517704"/>
                  <a:gd name="connsiteY13" fmla="*/ 227542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26788 w 517704"/>
                  <a:gd name="connsiteY9" fmla="*/ 21808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11361 w 517704"/>
                  <a:gd name="connsiteY9" fmla="*/ 23337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19423 w 517704"/>
                  <a:gd name="connsiteY9" fmla="*/ 227026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02160 w 517704"/>
                  <a:gd name="connsiteY9" fmla="*/ 223794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02160 w 517704"/>
                  <a:gd name="connsiteY9" fmla="*/ 223794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2232 w 517704"/>
                  <a:gd name="connsiteY13" fmla="*/ 228682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17704" h="514290">
                    <a:moveTo>
                      <a:pt x="211987" y="504387"/>
                    </a:moveTo>
                    <a:cubicBezTo>
                      <a:pt x="184876" y="492921"/>
                      <a:pt x="162614" y="472236"/>
                      <a:pt x="150479" y="445562"/>
                    </a:cubicBezTo>
                    <a:cubicBezTo>
                      <a:pt x="118384" y="419308"/>
                      <a:pt x="42723" y="374490"/>
                      <a:pt x="19418" y="346861"/>
                    </a:cubicBezTo>
                    <a:cubicBezTo>
                      <a:pt x="-3887" y="319232"/>
                      <a:pt x="-5454" y="300731"/>
                      <a:pt x="10646" y="279787"/>
                    </a:cubicBezTo>
                    <a:cubicBezTo>
                      <a:pt x="26746" y="258843"/>
                      <a:pt x="56776" y="254916"/>
                      <a:pt x="77720" y="271016"/>
                    </a:cubicBezTo>
                    <a:lnTo>
                      <a:pt x="138890" y="318038"/>
                    </a:lnTo>
                    <a:lnTo>
                      <a:pt x="81374" y="101989"/>
                    </a:lnTo>
                    <a:cubicBezTo>
                      <a:pt x="74857" y="84235"/>
                      <a:pt x="83967" y="64559"/>
                      <a:pt x="101722" y="58041"/>
                    </a:cubicBezTo>
                    <a:cubicBezTo>
                      <a:pt x="119476" y="51524"/>
                      <a:pt x="139152" y="60634"/>
                      <a:pt x="145669" y="78389"/>
                    </a:cubicBezTo>
                    <a:lnTo>
                      <a:pt x="202160" y="223794"/>
                    </a:lnTo>
                    <a:lnTo>
                      <a:pt x="226788" y="34245"/>
                    </a:lnTo>
                    <a:cubicBezTo>
                      <a:pt x="226788" y="15332"/>
                      <a:pt x="242120" y="0"/>
                      <a:pt x="261033" y="0"/>
                    </a:cubicBezTo>
                    <a:cubicBezTo>
                      <a:pt x="279946" y="0"/>
                      <a:pt x="295278" y="15332"/>
                      <a:pt x="295278" y="34245"/>
                    </a:cubicBezTo>
                    <a:cubicBezTo>
                      <a:pt x="305053" y="72169"/>
                      <a:pt x="291751" y="220402"/>
                      <a:pt x="302232" y="228682"/>
                    </a:cubicBezTo>
                    <a:lnTo>
                      <a:pt x="358166" y="83923"/>
                    </a:lnTo>
                    <a:cubicBezTo>
                      <a:pt x="363061" y="65655"/>
                      <a:pt x="381839" y="54813"/>
                      <a:pt x="400107" y="59708"/>
                    </a:cubicBezTo>
                    <a:cubicBezTo>
                      <a:pt x="418376" y="64603"/>
                      <a:pt x="429217" y="83381"/>
                      <a:pt x="424322" y="101650"/>
                    </a:cubicBezTo>
                    <a:lnTo>
                      <a:pt x="375147" y="285170"/>
                    </a:lnTo>
                    <a:cubicBezTo>
                      <a:pt x="382167" y="303622"/>
                      <a:pt x="444244" y="224724"/>
                      <a:pt x="466441" y="212362"/>
                    </a:cubicBezTo>
                    <a:cubicBezTo>
                      <a:pt x="488638" y="200000"/>
                      <a:pt x="496388" y="199808"/>
                      <a:pt x="508332" y="210999"/>
                    </a:cubicBezTo>
                    <a:cubicBezTo>
                      <a:pt x="520276" y="222191"/>
                      <a:pt x="520886" y="240946"/>
                      <a:pt x="509695" y="252890"/>
                    </a:cubicBezTo>
                    <a:lnTo>
                      <a:pt x="399928" y="370036"/>
                    </a:lnTo>
                    <a:lnTo>
                      <a:pt x="387041" y="388283"/>
                    </a:lnTo>
                    <a:cubicBezTo>
                      <a:pt x="387041" y="457875"/>
                      <a:pt x="330626" y="514290"/>
                      <a:pt x="261034" y="514290"/>
                    </a:cubicBezTo>
                    <a:cubicBezTo>
                      <a:pt x="243636" y="514290"/>
                      <a:pt x="227062" y="510764"/>
                      <a:pt x="211987" y="50438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角丸四角形 421"/>
              <p:cNvSpPr/>
              <p:nvPr/>
            </p:nvSpPr>
            <p:spPr bwMode="auto">
              <a:xfrm rot="1800000">
                <a:off x="1842692" y="1375782"/>
                <a:ext cx="748586" cy="743649"/>
              </a:xfrm>
              <a:custGeom>
                <a:avLst/>
                <a:gdLst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294543 w 516970"/>
                  <a:gd name="connsiteY16" fmla="*/ 218079 h 514290"/>
                  <a:gd name="connsiteX17" fmla="*/ 318949 w 516970"/>
                  <a:gd name="connsiteY17" fmla="*/ 227542 h 514290"/>
                  <a:gd name="connsiteX18" fmla="*/ 357432 w 516970"/>
                  <a:gd name="connsiteY18" fmla="*/ 83923 h 514290"/>
                  <a:gd name="connsiteX19" fmla="*/ 399373 w 516970"/>
                  <a:gd name="connsiteY19" fmla="*/ 59708 h 514290"/>
                  <a:gd name="connsiteX20" fmla="*/ 423588 w 516970"/>
                  <a:gd name="connsiteY20" fmla="*/ 101650 h 514290"/>
                  <a:gd name="connsiteX21" fmla="*/ 374413 w 516970"/>
                  <a:gd name="connsiteY21" fmla="*/ 285170 h 514290"/>
                  <a:gd name="connsiteX22" fmla="*/ 379651 w 516970"/>
                  <a:gd name="connsiteY22" fmla="*/ 304204 h 514290"/>
                  <a:gd name="connsiteX23" fmla="*/ 465707 w 516970"/>
                  <a:gd name="connsiteY23" fmla="*/ 212362 h 514290"/>
                  <a:gd name="connsiteX24" fmla="*/ 507598 w 516970"/>
                  <a:gd name="connsiteY24" fmla="*/ 210999 h 514290"/>
                  <a:gd name="connsiteX25" fmla="*/ 508961 w 516970"/>
                  <a:gd name="connsiteY25" fmla="*/ 252890 h 514290"/>
                  <a:gd name="connsiteX26" fmla="*/ 399194 w 516970"/>
                  <a:gd name="connsiteY26" fmla="*/ 370036 h 514290"/>
                  <a:gd name="connsiteX27" fmla="*/ 386307 w 516970"/>
                  <a:gd name="connsiteY27" fmla="*/ 388283 h 514290"/>
                  <a:gd name="connsiteX28" fmla="*/ 260300 w 516970"/>
                  <a:gd name="connsiteY28" fmla="*/ 514290 h 514290"/>
                  <a:gd name="connsiteX29" fmla="*/ 211253 w 516970"/>
                  <a:gd name="connsiteY29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294543 w 516970"/>
                  <a:gd name="connsiteY16" fmla="*/ 218079 h 514290"/>
                  <a:gd name="connsiteX17" fmla="*/ 318949 w 516970"/>
                  <a:gd name="connsiteY17" fmla="*/ 227542 h 514290"/>
                  <a:gd name="connsiteX18" fmla="*/ 357432 w 516970"/>
                  <a:gd name="connsiteY18" fmla="*/ 83923 h 514290"/>
                  <a:gd name="connsiteX19" fmla="*/ 399373 w 516970"/>
                  <a:gd name="connsiteY19" fmla="*/ 59708 h 514290"/>
                  <a:gd name="connsiteX20" fmla="*/ 423588 w 516970"/>
                  <a:gd name="connsiteY20" fmla="*/ 101650 h 514290"/>
                  <a:gd name="connsiteX21" fmla="*/ 374413 w 516970"/>
                  <a:gd name="connsiteY21" fmla="*/ 285170 h 514290"/>
                  <a:gd name="connsiteX22" fmla="*/ 465707 w 516970"/>
                  <a:gd name="connsiteY22" fmla="*/ 212362 h 514290"/>
                  <a:gd name="connsiteX23" fmla="*/ 507598 w 516970"/>
                  <a:gd name="connsiteY23" fmla="*/ 210999 h 514290"/>
                  <a:gd name="connsiteX24" fmla="*/ 508961 w 516970"/>
                  <a:gd name="connsiteY24" fmla="*/ 252890 h 514290"/>
                  <a:gd name="connsiteX25" fmla="*/ 399194 w 516970"/>
                  <a:gd name="connsiteY25" fmla="*/ 370036 h 514290"/>
                  <a:gd name="connsiteX26" fmla="*/ 386307 w 516970"/>
                  <a:gd name="connsiteY26" fmla="*/ 388283 h 514290"/>
                  <a:gd name="connsiteX27" fmla="*/ 260300 w 516970"/>
                  <a:gd name="connsiteY27" fmla="*/ 514290 h 514290"/>
                  <a:gd name="connsiteX28" fmla="*/ 211253 w 516970"/>
                  <a:gd name="connsiteY28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00115 w 516970"/>
                  <a:gd name="connsiteY11" fmla="*/ 228717 h 514290"/>
                  <a:gd name="connsiteX12" fmla="*/ 226054 w 516970"/>
                  <a:gd name="connsiteY12" fmla="*/ 218080 h 514290"/>
                  <a:gd name="connsiteX13" fmla="*/ 226054 w 516970"/>
                  <a:gd name="connsiteY13" fmla="*/ 34245 h 514290"/>
                  <a:gd name="connsiteX14" fmla="*/ 260299 w 516970"/>
                  <a:gd name="connsiteY14" fmla="*/ 0 h 514290"/>
                  <a:gd name="connsiteX15" fmla="*/ 294544 w 516970"/>
                  <a:gd name="connsiteY15" fmla="*/ 34245 h 514290"/>
                  <a:gd name="connsiteX16" fmla="*/ 318949 w 516970"/>
                  <a:gd name="connsiteY16" fmla="*/ 227542 h 514290"/>
                  <a:gd name="connsiteX17" fmla="*/ 357432 w 516970"/>
                  <a:gd name="connsiteY17" fmla="*/ 83923 h 514290"/>
                  <a:gd name="connsiteX18" fmla="*/ 399373 w 516970"/>
                  <a:gd name="connsiteY18" fmla="*/ 59708 h 514290"/>
                  <a:gd name="connsiteX19" fmla="*/ 423588 w 516970"/>
                  <a:gd name="connsiteY19" fmla="*/ 101650 h 514290"/>
                  <a:gd name="connsiteX20" fmla="*/ 374413 w 516970"/>
                  <a:gd name="connsiteY20" fmla="*/ 285170 h 514290"/>
                  <a:gd name="connsiteX21" fmla="*/ 465707 w 516970"/>
                  <a:gd name="connsiteY21" fmla="*/ 212362 h 514290"/>
                  <a:gd name="connsiteX22" fmla="*/ 507598 w 516970"/>
                  <a:gd name="connsiteY22" fmla="*/ 210999 h 514290"/>
                  <a:gd name="connsiteX23" fmla="*/ 508961 w 516970"/>
                  <a:gd name="connsiteY23" fmla="*/ 252890 h 514290"/>
                  <a:gd name="connsiteX24" fmla="*/ 399194 w 516970"/>
                  <a:gd name="connsiteY24" fmla="*/ 370036 h 514290"/>
                  <a:gd name="connsiteX25" fmla="*/ 386307 w 516970"/>
                  <a:gd name="connsiteY25" fmla="*/ 388283 h 514290"/>
                  <a:gd name="connsiteX26" fmla="*/ 260300 w 516970"/>
                  <a:gd name="connsiteY26" fmla="*/ 514290 h 514290"/>
                  <a:gd name="connsiteX27" fmla="*/ 211253 w 516970"/>
                  <a:gd name="connsiteY27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147344 w 516970"/>
                  <a:gd name="connsiteY7" fmla="*/ 283712 h 514290"/>
                  <a:gd name="connsiteX8" fmla="*/ 80640 w 516970"/>
                  <a:gd name="connsiteY8" fmla="*/ 101989 h 514290"/>
                  <a:gd name="connsiteX9" fmla="*/ 100988 w 516970"/>
                  <a:gd name="connsiteY9" fmla="*/ 58041 h 514290"/>
                  <a:gd name="connsiteX10" fmla="*/ 144935 w 516970"/>
                  <a:gd name="connsiteY10" fmla="*/ 78389 h 514290"/>
                  <a:gd name="connsiteX11" fmla="*/ 226054 w 516970"/>
                  <a:gd name="connsiteY11" fmla="*/ 218080 h 514290"/>
                  <a:gd name="connsiteX12" fmla="*/ 226054 w 516970"/>
                  <a:gd name="connsiteY12" fmla="*/ 34245 h 514290"/>
                  <a:gd name="connsiteX13" fmla="*/ 260299 w 516970"/>
                  <a:gd name="connsiteY13" fmla="*/ 0 h 514290"/>
                  <a:gd name="connsiteX14" fmla="*/ 294544 w 516970"/>
                  <a:gd name="connsiteY14" fmla="*/ 34245 h 514290"/>
                  <a:gd name="connsiteX15" fmla="*/ 318949 w 516970"/>
                  <a:gd name="connsiteY15" fmla="*/ 227542 h 514290"/>
                  <a:gd name="connsiteX16" fmla="*/ 357432 w 516970"/>
                  <a:gd name="connsiteY16" fmla="*/ 83923 h 514290"/>
                  <a:gd name="connsiteX17" fmla="*/ 399373 w 516970"/>
                  <a:gd name="connsiteY17" fmla="*/ 59708 h 514290"/>
                  <a:gd name="connsiteX18" fmla="*/ 423588 w 516970"/>
                  <a:gd name="connsiteY18" fmla="*/ 101650 h 514290"/>
                  <a:gd name="connsiteX19" fmla="*/ 374413 w 516970"/>
                  <a:gd name="connsiteY19" fmla="*/ 285170 h 514290"/>
                  <a:gd name="connsiteX20" fmla="*/ 465707 w 516970"/>
                  <a:gd name="connsiteY20" fmla="*/ 212362 h 514290"/>
                  <a:gd name="connsiteX21" fmla="*/ 507598 w 516970"/>
                  <a:gd name="connsiteY21" fmla="*/ 210999 h 514290"/>
                  <a:gd name="connsiteX22" fmla="*/ 508961 w 516970"/>
                  <a:gd name="connsiteY22" fmla="*/ 252890 h 514290"/>
                  <a:gd name="connsiteX23" fmla="*/ 399194 w 516970"/>
                  <a:gd name="connsiteY23" fmla="*/ 370036 h 514290"/>
                  <a:gd name="connsiteX24" fmla="*/ 386307 w 516970"/>
                  <a:gd name="connsiteY24" fmla="*/ 388283 h 514290"/>
                  <a:gd name="connsiteX25" fmla="*/ 260300 w 516970"/>
                  <a:gd name="connsiteY25" fmla="*/ 514290 h 514290"/>
                  <a:gd name="connsiteX26" fmla="*/ 211253 w 516970"/>
                  <a:gd name="connsiteY26" fmla="*/ 504387 h 514290"/>
                  <a:gd name="connsiteX0" fmla="*/ 211253 w 516970"/>
                  <a:gd name="connsiteY0" fmla="*/ 504387 h 514290"/>
                  <a:gd name="connsiteX1" fmla="*/ 149745 w 516970"/>
                  <a:gd name="connsiteY1" fmla="*/ 445562 h 514290"/>
                  <a:gd name="connsiteX2" fmla="*/ 142384 w 516970"/>
                  <a:gd name="connsiteY2" fmla="*/ 441950 h 514290"/>
                  <a:gd name="connsiteX3" fmla="*/ 18684 w 516970"/>
                  <a:gd name="connsiteY3" fmla="*/ 346861 h 514290"/>
                  <a:gd name="connsiteX4" fmla="*/ 9912 w 516970"/>
                  <a:gd name="connsiteY4" fmla="*/ 279787 h 514290"/>
                  <a:gd name="connsiteX5" fmla="*/ 76986 w 516970"/>
                  <a:gd name="connsiteY5" fmla="*/ 271016 h 514290"/>
                  <a:gd name="connsiteX6" fmla="*/ 138156 w 516970"/>
                  <a:gd name="connsiteY6" fmla="*/ 318038 h 514290"/>
                  <a:gd name="connsiteX7" fmla="*/ 80640 w 516970"/>
                  <a:gd name="connsiteY7" fmla="*/ 101989 h 514290"/>
                  <a:gd name="connsiteX8" fmla="*/ 100988 w 516970"/>
                  <a:gd name="connsiteY8" fmla="*/ 58041 h 514290"/>
                  <a:gd name="connsiteX9" fmla="*/ 144935 w 516970"/>
                  <a:gd name="connsiteY9" fmla="*/ 78389 h 514290"/>
                  <a:gd name="connsiteX10" fmla="*/ 226054 w 516970"/>
                  <a:gd name="connsiteY10" fmla="*/ 218080 h 514290"/>
                  <a:gd name="connsiteX11" fmla="*/ 226054 w 516970"/>
                  <a:gd name="connsiteY11" fmla="*/ 34245 h 514290"/>
                  <a:gd name="connsiteX12" fmla="*/ 260299 w 516970"/>
                  <a:gd name="connsiteY12" fmla="*/ 0 h 514290"/>
                  <a:gd name="connsiteX13" fmla="*/ 294544 w 516970"/>
                  <a:gd name="connsiteY13" fmla="*/ 34245 h 514290"/>
                  <a:gd name="connsiteX14" fmla="*/ 318949 w 516970"/>
                  <a:gd name="connsiteY14" fmla="*/ 227542 h 514290"/>
                  <a:gd name="connsiteX15" fmla="*/ 357432 w 516970"/>
                  <a:gd name="connsiteY15" fmla="*/ 83923 h 514290"/>
                  <a:gd name="connsiteX16" fmla="*/ 399373 w 516970"/>
                  <a:gd name="connsiteY16" fmla="*/ 59708 h 514290"/>
                  <a:gd name="connsiteX17" fmla="*/ 423588 w 516970"/>
                  <a:gd name="connsiteY17" fmla="*/ 101650 h 514290"/>
                  <a:gd name="connsiteX18" fmla="*/ 374413 w 516970"/>
                  <a:gd name="connsiteY18" fmla="*/ 285170 h 514290"/>
                  <a:gd name="connsiteX19" fmla="*/ 465707 w 516970"/>
                  <a:gd name="connsiteY19" fmla="*/ 212362 h 514290"/>
                  <a:gd name="connsiteX20" fmla="*/ 507598 w 516970"/>
                  <a:gd name="connsiteY20" fmla="*/ 210999 h 514290"/>
                  <a:gd name="connsiteX21" fmla="*/ 508961 w 516970"/>
                  <a:gd name="connsiteY21" fmla="*/ 252890 h 514290"/>
                  <a:gd name="connsiteX22" fmla="*/ 399194 w 516970"/>
                  <a:gd name="connsiteY22" fmla="*/ 370036 h 514290"/>
                  <a:gd name="connsiteX23" fmla="*/ 386307 w 516970"/>
                  <a:gd name="connsiteY23" fmla="*/ 388283 h 514290"/>
                  <a:gd name="connsiteX24" fmla="*/ 260300 w 516970"/>
                  <a:gd name="connsiteY24" fmla="*/ 514290 h 514290"/>
                  <a:gd name="connsiteX25" fmla="*/ 211253 w 516970"/>
                  <a:gd name="connsiteY25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26788 w 517704"/>
                  <a:gd name="connsiteY9" fmla="*/ 21808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19683 w 517704"/>
                  <a:gd name="connsiteY13" fmla="*/ 227542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26788 w 517704"/>
                  <a:gd name="connsiteY9" fmla="*/ 21808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11361 w 517704"/>
                  <a:gd name="connsiteY9" fmla="*/ 233370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19423 w 517704"/>
                  <a:gd name="connsiteY9" fmla="*/ 227026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02160 w 517704"/>
                  <a:gd name="connsiteY9" fmla="*/ 223794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6229 w 517704"/>
                  <a:gd name="connsiteY13" fmla="*/ 224174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  <a:gd name="connsiteX0" fmla="*/ 211987 w 517704"/>
                  <a:gd name="connsiteY0" fmla="*/ 504387 h 514290"/>
                  <a:gd name="connsiteX1" fmla="*/ 150479 w 517704"/>
                  <a:gd name="connsiteY1" fmla="*/ 445562 h 514290"/>
                  <a:gd name="connsiteX2" fmla="*/ 19418 w 517704"/>
                  <a:gd name="connsiteY2" fmla="*/ 346861 h 514290"/>
                  <a:gd name="connsiteX3" fmla="*/ 10646 w 517704"/>
                  <a:gd name="connsiteY3" fmla="*/ 279787 h 514290"/>
                  <a:gd name="connsiteX4" fmla="*/ 77720 w 517704"/>
                  <a:gd name="connsiteY4" fmla="*/ 271016 h 514290"/>
                  <a:gd name="connsiteX5" fmla="*/ 138890 w 517704"/>
                  <a:gd name="connsiteY5" fmla="*/ 318038 h 514290"/>
                  <a:gd name="connsiteX6" fmla="*/ 81374 w 517704"/>
                  <a:gd name="connsiteY6" fmla="*/ 101989 h 514290"/>
                  <a:gd name="connsiteX7" fmla="*/ 101722 w 517704"/>
                  <a:gd name="connsiteY7" fmla="*/ 58041 h 514290"/>
                  <a:gd name="connsiteX8" fmla="*/ 145669 w 517704"/>
                  <a:gd name="connsiteY8" fmla="*/ 78389 h 514290"/>
                  <a:gd name="connsiteX9" fmla="*/ 202160 w 517704"/>
                  <a:gd name="connsiteY9" fmla="*/ 223794 h 514290"/>
                  <a:gd name="connsiteX10" fmla="*/ 226788 w 517704"/>
                  <a:gd name="connsiteY10" fmla="*/ 34245 h 514290"/>
                  <a:gd name="connsiteX11" fmla="*/ 261033 w 517704"/>
                  <a:gd name="connsiteY11" fmla="*/ 0 h 514290"/>
                  <a:gd name="connsiteX12" fmla="*/ 295278 w 517704"/>
                  <a:gd name="connsiteY12" fmla="*/ 34245 h 514290"/>
                  <a:gd name="connsiteX13" fmla="*/ 302232 w 517704"/>
                  <a:gd name="connsiteY13" fmla="*/ 228682 h 514290"/>
                  <a:gd name="connsiteX14" fmla="*/ 358166 w 517704"/>
                  <a:gd name="connsiteY14" fmla="*/ 83923 h 514290"/>
                  <a:gd name="connsiteX15" fmla="*/ 400107 w 517704"/>
                  <a:gd name="connsiteY15" fmla="*/ 59708 h 514290"/>
                  <a:gd name="connsiteX16" fmla="*/ 424322 w 517704"/>
                  <a:gd name="connsiteY16" fmla="*/ 101650 h 514290"/>
                  <a:gd name="connsiteX17" fmla="*/ 375147 w 517704"/>
                  <a:gd name="connsiteY17" fmla="*/ 285170 h 514290"/>
                  <a:gd name="connsiteX18" fmla="*/ 466441 w 517704"/>
                  <a:gd name="connsiteY18" fmla="*/ 212362 h 514290"/>
                  <a:gd name="connsiteX19" fmla="*/ 508332 w 517704"/>
                  <a:gd name="connsiteY19" fmla="*/ 210999 h 514290"/>
                  <a:gd name="connsiteX20" fmla="*/ 509695 w 517704"/>
                  <a:gd name="connsiteY20" fmla="*/ 252890 h 514290"/>
                  <a:gd name="connsiteX21" fmla="*/ 399928 w 517704"/>
                  <a:gd name="connsiteY21" fmla="*/ 370036 h 514290"/>
                  <a:gd name="connsiteX22" fmla="*/ 387041 w 517704"/>
                  <a:gd name="connsiteY22" fmla="*/ 388283 h 514290"/>
                  <a:gd name="connsiteX23" fmla="*/ 261034 w 517704"/>
                  <a:gd name="connsiteY23" fmla="*/ 514290 h 514290"/>
                  <a:gd name="connsiteX24" fmla="*/ 211987 w 517704"/>
                  <a:gd name="connsiteY24" fmla="*/ 504387 h 514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17704" h="514290">
                    <a:moveTo>
                      <a:pt x="211987" y="504387"/>
                    </a:moveTo>
                    <a:cubicBezTo>
                      <a:pt x="184876" y="492921"/>
                      <a:pt x="162614" y="472236"/>
                      <a:pt x="150479" y="445562"/>
                    </a:cubicBezTo>
                    <a:cubicBezTo>
                      <a:pt x="118384" y="419308"/>
                      <a:pt x="42723" y="374490"/>
                      <a:pt x="19418" y="346861"/>
                    </a:cubicBezTo>
                    <a:cubicBezTo>
                      <a:pt x="-3887" y="319232"/>
                      <a:pt x="-5454" y="300731"/>
                      <a:pt x="10646" y="279787"/>
                    </a:cubicBezTo>
                    <a:cubicBezTo>
                      <a:pt x="26746" y="258843"/>
                      <a:pt x="56776" y="254916"/>
                      <a:pt x="77720" y="271016"/>
                    </a:cubicBezTo>
                    <a:lnTo>
                      <a:pt x="138890" y="318038"/>
                    </a:lnTo>
                    <a:lnTo>
                      <a:pt x="81374" y="101989"/>
                    </a:lnTo>
                    <a:cubicBezTo>
                      <a:pt x="74857" y="84235"/>
                      <a:pt x="83967" y="64559"/>
                      <a:pt x="101722" y="58041"/>
                    </a:cubicBezTo>
                    <a:cubicBezTo>
                      <a:pt x="119476" y="51524"/>
                      <a:pt x="139152" y="60634"/>
                      <a:pt x="145669" y="78389"/>
                    </a:cubicBezTo>
                    <a:lnTo>
                      <a:pt x="202160" y="223794"/>
                    </a:lnTo>
                    <a:lnTo>
                      <a:pt x="226788" y="34245"/>
                    </a:lnTo>
                    <a:cubicBezTo>
                      <a:pt x="226788" y="15332"/>
                      <a:pt x="242120" y="0"/>
                      <a:pt x="261033" y="0"/>
                    </a:cubicBezTo>
                    <a:cubicBezTo>
                      <a:pt x="279946" y="0"/>
                      <a:pt x="295278" y="15332"/>
                      <a:pt x="295278" y="34245"/>
                    </a:cubicBezTo>
                    <a:cubicBezTo>
                      <a:pt x="305053" y="72169"/>
                      <a:pt x="291751" y="220402"/>
                      <a:pt x="302232" y="228682"/>
                    </a:cubicBezTo>
                    <a:lnTo>
                      <a:pt x="358166" y="83923"/>
                    </a:lnTo>
                    <a:cubicBezTo>
                      <a:pt x="363061" y="65655"/>
                      <a:pt x="381839" y="54813"/>
                      <a:pt x="400107" y="59708"/>
                    </a:cubicBezTo>
                    <a:cubicBezTo>
                      <a:pt x="418376" y="64603"/>
                      <a:pt x="429217" y="83381"/>
                      <a:pt x="424322" y="101650"/>
                    </a:cubicBezTo>
                    <a:lnTo>
                      <a:pt x="375147" y="285170"/>
                    </a:lnTo>
                    <a:cubicBezTo>
                      <a:pt x="382167" y="303622"/>
                      <a:pt x="444244" y="224724"/>
                      <a:pt x="466441" y="212362"/>
                    </a:cubicBezTo>
                    <a:cubicBezTo>
                      <a:pt x="488638" y="200000"/>
                      <a:pt x="496388" y="199808"/>
                      <a:pt x="508332" y="210999"/>
                    </a:cubicBezTo>
                    <a:cubicBezTo>
                      <a:pt x="520276" y="222191"/>
                      <a:pt x="520886" y="240946"/>
                      <a:pt x="509695" y="252890"/>
                    </a:cubicBezTo>
                    <a:lnTo>
                      <a:pt x="399928" y="370036"/>
                    </a:lnTo>
                    <a:lnTo>
                      <a:pt x="387041" y="388283"/>
                    </a:lnTo>
                    <a:cubicBezTo>
                      <a:pt x="387041" y="457875"/>
                      <a:pt x="330626" y="514290"/>
                      <a:pt x="261034" y="514290"/>
                    </a:cubicBezTo>
                    <a:cubicBezTo>
                      <a:pt x="243636" y="514290"/>
                      <a:pt x="227062" y="510764"/>
                      <a:pt x="211987" y="504387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円/楕円 120"/>
              <p:cNvSpPr/>
              <p:nvPr/>
            </p:nvSpPr>
            <p:spPr bwMode="auto">
              <a:xfrm>
                <a:off x="1442611" y="1447638"/>
                <a:ext cx="280318" cy="172850"/>
              </a:xfrm>
              <a:custGeom>
                <a:avLst/>
                <a:gdLst>
                  <a:gd name="connsiteX0" fmla="*/ 0 w 280317"/>
                  <a:gd name="connsiteY0" fmla="*/ 78805 h 157610"/>
                  <a:gd name="connsiteX1" fmla="*/ 140159 w 280317"/>
                  <a:gd name="connsiteY1" fmla="*/ 0 h 157610"/>
                  <a:gd name="connsiteX2" fmla="*/ 280318 w 280317"/>
                  <a:gd name="connsiteY2" fmla="*/ 78805 h 157610"/>
                  <a:gd name="connsiteX3" fmla="*/ 140159 w 280317"/>
                  <a:gd name="connsiteY3" fmla="*/ 157610 h 157610"/>
                  <a:gd name="connsiteX4" fmla="*/ 0 w 280317"/>
                  <a:gd name="connsiteY4" fmla="*/ 78805 h 157610"/>
                  <a:gd name="connsiteX0" fmla="*/ 0 w 280318"/>
                  <a:gd name="connsiteY0" fmla="*/ 78805 h 157610"/>
                  <a:gd name="connsiteX1" fmla="*/ 140159 w 280318"/>
                  <a:gd name="connsiteY1" fmla="*/ 0 h 157610"/>
                  <a:gd name="connsiteX2" fmla="*/ 280318 w 280318"/>
                  <a:gd name="connsiteY2" fmla="*/ 78805 h 157610"/>
                  <a:gd name="connsiteX3" fmla="*/ 140159 w 280318"/>
                  <a:gd name="connsiteY3" fmla="*/ 157610 h 157610"/>
                  <a:gd name="connsiteX4" fmla="*/ 0 w 280318"/>
                  <a:gd name="connsiteY4" fmla="*/ 78805 h 157610"/>
                  <a:gd name="connsiteX0" fmla="*/ 0 w 280318"/>
                  <a:gd name="connsiteY0" fmla="*/ 121985 h 200790"/>
                  <a:gd name="connsiteX1" fmla="*/ 142699 w 280318"/>
                  <a:gd name="connsiteY1" fmla="*/ 0 h 200790"/>
                  <a:gd name="connsiteX2" fmla="*/ 280318 w 280318"/>
                  <a:gd name="connsiteY2" fmla="*/ 121985 h 200790"/>
                  <a:gd name="connsiteX3" fmla="*/ 140159 w 280318"/>
                  <a:gd name="connsiteY3" fmla="*/ 200790 h 200790"/>
                  <a:gd name="connsiteX4" fmla="*/ 0 w 280318"/>
                  <a:gd name="connsiteY4" fmla="*/ 121985 h 200790"/>
                  <a:gd name="connsiteX0" fmla="*/ 0 w 280318"/>
                  <a:gd name="connsiteY0" fmla="*/ 121985 h 172850"/>
                  <a:gd name="connsiteX1" fmla="*/ 142699 w 280318"/>
                  <a:gd name="connsiteY1" fmla="*/ 0 h 172850"/>
                  <a:gd name="connsiteX2" fmla="*/ 280318 w 280318"/>
                  <a:gd name="connsiteY2" fmla="*/ 121985 h 172850"/>
                  <a:gd name="connsiteX3" fmla="*/ 140159 w 280318"/>
                  <a:gd name="connsiteY3" fmla="*/ 172850 h 172850"/>
                  <a:gd name="connsiteX4" fmla="*/ 0 w 280318"/>
                  <a:gd name="connsiteY4" fmla="*/ 121985 h 172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318" h="172850">
                    <a:moveTo>
                      <a:pt x="0" y="121985"/>
                    </a:moveTo>
                    <a:cubicBezTo>
                      <a:pt x="0" y="78462"/>
                      <a:pt x="65291" y="0"/>
                      <a:pt x="142699" y="0"/>
                    </a:cubicBezTo>
                    <a:cubicBezTo>
                      <a:pt x="220107" y="0"/>
                      <a:pt x="280318" y="78462"/>
                      <a:pt x="280318" y="121985"/>
                    </a:cubicBezTo>
                    <a:cubicBezTo>
                      <a:pt x="280318" y="165508"/>
                      <a:pt x="217567" y="172850"/>
                      <a:pt x="140159" y="172850"/>
                    </a:cubicBezTo>
                    <a:cubicBezTo>
                      <a:pt x="62751" y="172850"/>
                      <a:pt x="0" y="165508"/>
                      <a:pt x="0" y="121985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" name="グループ化 79"/>
              <p:cNvGrpSpPr/>
              <p:nvPr/>
            </p:nvGrpSpPr>
            <p:grpSpPr>
              <a:xfrm>
                <a:off x="467546" y="597834"/>
                <a:ext cx="384599" cy="381977"/>
                <a:chOff x="467546" y="597834"/>
                <a:chExt cx="384599" cy="381977"/>
              </a:xfrm>
              <a:solidFill>
                <a:srgbClr val="00B0F0"/>
              </a:solidFill>
            </p:grpSpPr>
            <p:sp>
              <p:nvSpPr>
                <p:cNvPr id="84" name="円/楕円 121"/>
                <p:cNvSpPr/>
                <p:nvPr/>
              </p:nvSpPr>
              <p:spPr bwMode="auto">
                <a:xfrm rot="18900000">
                  <a:off x="697489" y="597834"/>
                  <a:ext cx="154656" cy="256252"/>
                </a:xfrm>
                <a:custGeom>
                  <a:avLst/>
                  <a:gdLst>
                    <a:gd name="connsiteX0" fmla="*/ 0 w 154651"/>
                    <a:gd name="connsiteY0" fmla="*/ 77326 h 154651"/>
                    <a:gd name="connsiteX1" fmla="*/ 77326 w 154651"/>
                    <a:gd name="connsiteY1" fmla="*/ 0 h 154651"/>
                    <a:gd name="connsiteX2" fmla="*/ 154652 w 154651"/>
                    <a:gd name="connsiteY2" fmla="*/ 77326 h 154651"/>
                    <a:gd name="connsiteX3" fmla="*/ 77326 w 154651"/>
                    <a:gd name="connsiteY3" fmla="*/ 154652 h 154651"/>
                    <a:gd name="connsiteX4" fmla="*/ 0 w 154651"/>
                    <a:gd name="connsiteY4" fmla="*/ 77326 h 154651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656" h="256252">
                      <a:moveTo>
                        <a:pt x="4" y="77326"/>
                      </a:moveTo>
                      <a:cubicBezTo>
                        <a:pt x="427" y="34617"/>
                        <a:pt x="34624" y="0"/>
                        <a:pt x="77330" y="0"/>
                      </a:cubicBezTo>
                      <a:cubicBezTo>
                        <a:pt x="120036" y="0"/>
                        <a:pt x="154656" y="34620"/>
                        <a:pt x="154656" y="77326"/>
                      </a:cubicBezTo>
                      <a:cubicBezTo>
                        <a:pt x="154656" y="120032"/>
                        <a:pt x="120036" y="202912"/>
                        <a:pt x="74790" y="256252"/>
                      </a:cubicBezTo>
                      <a:cubicBezTo>
                        <a:pt x="29544" y="197832"/>
                        <a:pt x="-419" y="120035"/>
                        <a:pt x="4" y="7732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円/楕円 121"/>
                <p:cNvSpPr/>
                <p:nvPr/>
              </p:nvSpPr>
              <p:spPr bwMode="auto">
                <a:xfrm rot="17100000">
                  <a:off x="518344" y="774357"/>
                  <a:ext cx="154656" cy="256252"/>
                </a:xfrm>
                <a:custGeom>
                  <a:avLst/>
                  <a:gdLst>
                    <a:gd name="connsiteX0" fmla="*/ 0 w 154651"/>
                    <a:gd name="connsiteY0" fmla="*/ 77326 h 154651"/>
                    <a:gd name="connsiteX1" fmla="*/ 77326 w 154651"/>
                    <a:gd name="connsiteY1" fmla="*/ 0 h 154651"/>
                    <a:gd name="connsiteX2" fmla="*/ 154652 w 154651"/>
                    <a:gd name="connsiteY2" fmla="*/ 77326 h 154651"/>
                    <a:gd name="connsiteX3" fmla="*/ 77326 w 154651"/>
                    <a:gd name="connsiteY3" fmla="*/ 154652 h 154651"/>
                    <a:gd name="connsiteX4" fmla="*/ 0 w 154651"/>
                    <a:gd name="connsiteY4" fmla="*/ 77326 h 154651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656" h="256252">
                      <a:moveTo>
                        <a:pt x="4" y="77326"/>
                      </a:moveTo>
                      <a:cubicBezTo>
                        <a:pt x="427" y="34617"/>
                        <a:pt x="34624" y="0"/>
                        <a:pt x="77330" y="0"/>
                      </a:cubicBezTo>
                      <a:cubicBezTo>
                        <a:pt x="120036" y="0"/>
                        <a:pt x="154656" y="34620"/>
                        <a:pt x="154656" y="77326"/>
                      </a:cubicBezTo>
                      <a:cubicBezTo>
                        <a:pt x="154656" y="120032"/>
                        <a:pt x="120036" y="202912"/>
                        <a:pt x="74790" y="256252"/>
                      </a:cubicBezTo>
                      <a:cubicBezTo>
                        <a:pt x="29544" y="197832"/>
                        <a:pt x="-419" y="120035"/>
                        <a:pt x="4" y="7732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" name="グループ化 80"/>
              <p:cNvGrpSpPr/>
              <p:nvPr/>
            </p:nvGrpSpPr>
            <p:grpSpPr>
              <a:xfrm flipH="1">
                <a:off x="2307824" y="597834"/>
                <a:ext cx="384599" cy="381977"/>
                <a:chOff x="2081417" y="597834"/>
                <a:chExt cx="384599" cy="381977"/>
              </a:xfrm>
              <a:solidFill>
                <a:srgbClr val="00B0F0"/>
              </a:solidFill>
            </p:grpSpPr>
            <p:sp>
              <p:nvSpPr>
                <p:cNvPr id="82" name="円/楕円 121"/>
                <p:cNvSpPr/>
                <p:nvPr/>
              </p:nvSpPr>
              <p:spPr bwMode="auto">
                <a:xfrm rot="18900000">
                  <a:off x="2311360" y="597834"/>
                  <a:ext cx="154656" cy="256252"/>
                </a:xfrm>
                <a:custGeom>
                  <a:avLst/>
                  <a:gdLst>
                    <a:gd name="connsiteX0" fmla="*/ 0 w 154651"/>
                    <a:gd name="connsiteY0" fmla="*/ 77326 h 154651"/>
                    <a:gd name="connsiteX1" fmla="*/ 77326 w 154651"/>
                    <a:gd name="connsiteY1" fmla="*/ 0 h 154651"/>
                    <a:gd name="connsiteX2" fmla="*/ 154652 w 154651"/>
                    <a:gd name="connsiteY2" fmla="*/ 77326 h 154651"/>
                    <a:gd name="connsiteX3" fmla="*/ 77326 w 154651"/>
                    <a:gd name="connsiteY3" fmla="*/ 154652 h 154651"/>
                    <a:gd name="connsiteX4" fmla="*/ 0 w 154651"/>
                    <a:gd name="connsiteY4" fmla="*/ 77326 h 154651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656" h="256252">
                      <a:moveTo>
                        <a:pt x="4" y="77326"/>
                      </a:moveTo>
                      <a:cubicBezTo>
                        <a:pt x="427" y="34617"/>
                        <a:pt x="34624" y="0"/>
                        <a:pt x="77330" y="0"/>
                      </a:cubicBezTo>
                      <a:cubicBezTo>
                        <a:pt x="120036" y="0"/>
                        <a:pt x="154656" y="34620"/>
                        <a:pt x="154656" y="77326"/>
                      </a:cubicBezTo>
                      <a:cubicBezTo>
                        <a:pt x="154656" y="120032"/>
                        <a:pt x="120036" y="202912"/>
                        <a:pt x="74790" y="256252"/>
                      </a:cubicBezTo>
                      <a:cubicBezTo>
                        <a:pt x="29544" y="197832"/>
                        <a:pt x="-419" y="120035"/>
                        <a:pt x="4" y="7732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円/楕円 121"/>
                <p:cNvSpPr/>
                <p:nvPr/>
              </p:nvSpPr>
              <p:spPr bwMode="auto">
                <a:xfrm rot="17100000">
                  <a:off x="2132215" y="774357"/>
                  <a:ext cx="154656" cy="256252"/>
                </a:xfrm>
                <a:custGeom>
                  <a:avLst/>
                  <a:gdLst>
                    <a:gd name="connsiteX0" fmla="*/ 0 w 154651"/>
                    <a:gd name="connsiteY0" fmla="*/ 77326 h 154651"/>
                    <a:gd name="connsiteX1" fmla="*/ 77326 w 154651"/>
                    <a:gd name="connsiteY1" fmla="*/ 0 h 154651"/>
                    <a:gd name="connsiteX2" fmla="*/ 154652 w 154651"/>
                    <a:gd name="connsiteY2" fmla="*/ 77326 h 154651"/>
                    <a:gd name="connsiteX3" fmla="*/ 77326 w 154651"/>
                    <a:gd name="connsiteY3" fmla="*/ 154652 h 154651"/>
                    <a:gd name="connsiteX4" fmla="*/ 0 w 154651"/>
                    <a:gd name="connsiteY4" fmla="*/ 77326 h 154651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  <a:gd name="connsiteX0" fmla="*/ 4 w 154656"/>
                    <a:gd name="connsiteY0" fmla="*/ 77326 h 256252"/>
                    <a:gd name="connsiteX1" fmla="*/ 77330 w 154656"/>
                    <a:gd name="connsiteY1" fmla="*/ 0 h 256252"/>
                    <a:gd name="connsiteX2" fmla="*/ 154656 w 154656"/>
                    <a:gd name="connsiteY2" fmla="*/ 77326 h 256252"/>
                    <a:gd name="connsiteX3" fmla="*/ 74790 w 154656"/>
                    <a:gd name="connsiteY3" fmla="*/ 256252 h 256252"/>
                    <a:gd name="connsiteX4" fmla="*/ 4 w 154656"/>
                    <a:gd name="connsiteY4" fmla="*/ 77326 h 256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656" h="256252">
                      <a:moveTo>
                        <a:pt x="4" y="77326"/>
                      </a:moveTo>
                      <a:cubicBezTo>
                        <a:pt x="427" y="34617"/>
                        <a:pt x="34624" y="0"/>
                        <a:pt x="77330" y="0"/>
                      </a:cubicBezTo>
                      <a:cubicBezTo>
                        <a:pt x="120036" y="0"/>
                        <a:pt x="154656" y="34620"/>
                        <a:pt x="154656" y="77326"/>
                      </a:cubicBezTo>
                      <a:cubicBezTo>
                        <a:pt x="154656" y="120032"/>
                        <a:pt x="120036" y="202912"/>
                        <a:pt x="74790" y="256252"/>
                      </a:cubicBezTo>
                      <a:cubicBezTo>
                        <a:pt x="29544" y="197832"/>
                        <a:pt x="-419" y="120035"/>
                        <a:pt x="4" y="77326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9" name="弦 38"/>
            <p:cNvSpPr/>
            <p:nvPr/>
          </p:nvSpPr>
          <p:spPr bwMode="auto">
            <a:xfrm>
              <a:off x="360074" y="834390"/>
              <a:ext cx="418416" cy="418414"/>
            </a:xfrm>
            <a:prstGeom prst="chord">
              <a:avLst>
                <a:gd name="adj1" fmla="val 10876152"/>
                <a:gd name="adj2" fmla="val 19381133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弦 39"/>
            <p:cNvSpPr/>
            <p:nvPr/>
          </p:nvSpPr>
          <p:spPr bwMode="auto">
            <a:xfrm flipH="1">
              <a:off x="908320" y="852638"/>
              <a:ext cx="418416" cy="418414"/>
            </a:xfrm>
            <a:prstGeom prst="chord">
              <a:avLst>
                <a:gd name="adj1" fmla="val 10876152"/>
                <a:gd name="adj2" fmla="val 19381133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8601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http://www.digipo.net</Manager>
  <Company>http://www.digipo.net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pop607_掃除が大変です_汚さないで下さい</dc:title>
  <dc:subject>pop607_掃除が大変です_汚さないで下さい</dc:subject>
  <dc:creator>http://www.digipo.net</dc:creator>
  <cp:lastModifiedBy/>
  <cp:revision>1</cp:revision>
  <dcterms:created xsi:type="dcterms:W3CDTF">2014-12-04T06:28:15Z</dcterms:created>
  <dcterms:modified xsi:type="dcterms:W3CDTF">2015-08-07T04:37:02Z</dcterms:modified>
  <cp:version>1</cp:version>
</cp:coreProperties>
</file>